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8" r:id="rId9"/>
    <p:sldId id="270" r:id="rId10"/>
    <p:sldId id="274" r:id="rId11"/>
    <p:sldId id="271" r:id="rId12"/>
    <p:sldId id="272" r:id="rId13"/>
    <p:sldId id="273" r:id="rId14"/>
    <p:sldId id="275" r:id="rId15"/>
    <p:sldId id="263" r:id="rId16"/>
    <p:sldId id="276" r:id="rId17"/>
    <p:sldId id="377" r:id="rId18"/>
    <p:sldId id="264" r:id="rId19"/>
    <p:sldId id="265" r:id="rId20"/>
    <p:sldId id="26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643"/>
    <a:srgbClr val="00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DDBC92-1E58-4733-8317-8A24760D1376}" v="6" dt="2023-09-12T15:01:16.4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29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son, Jeremy" userId="2d587f6b-b8b9-46f1-83a6-8bca8a4d55f3" providerId="ADAL" clId="{A215845F-2FB1-46C7-8735-749AB4EA831E}"/>
    <pc:docChg chg="undo custSel addSld modSld sldOrd">
      <pc:chgData name="Mattson, Jeremy" userId="2d587f6b-b8b9-46f1-83a6-8bca8a4d55f3" providerId="ADAL" clId="{A215845F-2FB1-46C7-8735-749AB4EA831E}" dt="2023-07-26T14:45:14.878" v="1813" actId="1076"/>
      <pc:docMkLst>
        <pc:docMk/>
      </pc:docMkLst>
      <pc:sldChg chg="modSp">
        <pc:chgData name="Mattson, Jeremy" userId="2d587f6b-b8b9-46f1-83a6-8bca8a4d55f3" providerId="ADAL" clId="{A215845F-2FB1-46C7-8735-749AB4EA831E}" dt="2023-07-25T20:30:26.509" v="1115"/>
        <pc:sldMkLst>
          <pc:docMk/>
          <pc:sldMk cId="1404047524" sldId="256"/>
        </pc:sldMkLst>
        <pc:spChg chg="mod">
          <ac:chgData name="Mattson, Jeremy" userId="2d587f6b-b8b9-46f1-83a6-8bca8a4d55f3" providerId="ADAL" clId="{A215845F-2FB1-46C7-8735-749AB4EA831E}" dt="2023-07-25T20:30:26.509" v="1115"/>
          <ac:spMkLst>
            <pc:docMk/>
            <pc:sldMk cId="1404047524" sldId="256"/>
            <ac:spMk id="2" creationId="{F48270BA-BA22-6671-6363-53712BA539D8}"/>
          </ac:spMkLst>
        </pc:spChg>
        <pc:spChg chg="mod">
          <ac:chgData name="Mattson, Jeremy" userId="2d587f6b-b8b9-46f1-83a6-8bca8a4d55f3" providerId="ADAL" clId="{A215845F-2FB1-46C7-8735-749AB4EA831E}" dt="2023-07-25T20:30:26.509" v="1115"/>
          <ac:spMkLst>
            <pc:docMk/>
            <pc:sldMk cId="1404047524" sldId="256"/>
            <ac:spMk id="3" creationId="{ACCEBA78-95D5-1729-FD08-0BD5CE9EE5B0}"/>
          </ac:spMkLst>
        </pc:spChg>
      </pc:sldChg>
      <pc:sldChg chg="addSp delSp modSp mod setBg">
        <pc:chgData name="Mattson, Jeremy" userId="2d587f6b-b8b9-46f1-83a6-8bca8a4d55f3" providerId="ADAL" clId="{A215845F-2FB1-46C7-8735-749AB4EA831E}" dt="2023-07-25T20:30:26.509" v="1115"/>
        <pc:sldMkLst>
          <pc:docMk/>
          <pc:sldMk cId="4174393342" sldId="257"/>
        </pc:sldMkLst>
        <pc:spChg chg="mod">
          <ac:chgData name="Mattson, Jeremy" userId="2d587f6b-b8b9-46f1-83a6-8bca8a4d55f3" providerId="ADAL" clId="{A215845F-2FB1-46C7-8735-749AB4EA831E}" dt="2023-07-25T20:30:26.509" v="1115"/>
          <ac:spMkLst>
            <pc:docMk/>
            <pc:sldMk cId="4174393342" sldId="257"/>
            <ac:spMk id="2" creationId="{D6BF6481-7C14-8F61-39E2-B6517EAA46A7}"/>
          </ac:spMkLst>
        </pc:spChg>
        <pc:spChg chg="del mod ord">
          <ac:chgData name="Mattson, Jeremy" userId="2d587f6b-b8b9-46f1-83a6-8bca8a4d55f3" providerId="ADAL" clId="{A215845F-2FB1-46C7-8735-749AB4EA831E}" dt="2023-07-25T20:12:38.161" v="243" actId="12084"/>
          <ac:spMkLst>
            <pc:docMk/>
            <pc:sldMk cId="4174393342" sldId="257"/>
            <ac:spMk id="3" creationId="{C4947343-72A5-54C1-1C3B-E9219DD78232}"/>
          </ac:spMkLst>
        </pc:spChg>
        <pc:spChg chg="add del">
          <ac:chgData name="Mattson, Jeremy" userId="2d587f6b-b8b9-46f1-83a6-8bca8a4d55f3" providerId="ADAL" clId="{A215845F-2FB1-46C7-8735-749AB4EA831E}" dt="2023-07-25T20:11:20.588" v="232" actId="26606"/>
          <ac:spMkLst>
            <pc:docMk/>
            <pc:sldMk cId="4174393342" sldId="257"/>
            <ac:spMk id="9" creationId="{63F5877B-98C7-49DD-83AB-0F6F57CB6543}"/>
          </ac:spMkLst>
        </pc:spChg>
        <pc:spChg chg="add del">
          <ac:chgData name="Mattson, Jeremy" userId="2d587f6b-b8b9-46f1-83a6-8bca8a4d55f3" providerId="ADAL" clId="{A215845F-2FB1-46C7-8735-749AB4EA831E}" dt="2023-07-25T20:10:10.432" v="223" actId="26606"/>
          <ac:spMkLst>
            <pc:docMk/>
            <pc:sldMk cId="4174393342" sldId="257"/>
            <ac:spMk id="10" creationId="{9AA72BD9-2C5A-4EDC-931F-5AA08EACA0F3}"/>
          </ac:spMkLst>
        </pc:spChg>
        <pc:spChg chg="add del">
          <ac:chgData name="Mattson, Jeremy" userId="2d587f6b-b8b9-46f1-83a6-8bca8a4d55f3" providerId="ADAL" clId="{A215845F-2FB1-46C7-8735-749AB4EA831E}" dt="2023-07-25T20:11:20.588" v="232" actId="26606"/>
          <ac:spMkLst>
            <pc:docMk/>
            <pc:sldMk cId="4174393342" sldId="257"/>
            <ac:spMk id="11" creationId="{4EA91930-66BC-4C41-B4F5-C31EB216F64B}"/>
          </ac:spMkLst>
        </pc:spChg>
        <pc:spChg chg="add del">
          <ac:chgData name="Mattson, Jeremy" userId="2d587f6b-b8b9-46f1-83a6-8bca8a4d55f3" providerId="ADAL" clId="{A215845F-2FB1-46C7-8735-749AB4EA831E}" dt="2023-07-25T20:10:10.432" v="223" actId="26606"/>
          <ac:spMkLst>
            <pc:docMk/>
            <pc:sldMk cId="4174393342" sldId="257"/>
            <ac:spMk id="12" creationId="{DD3981AC-7B61-4947-BCF3-F7AA7FA385B9}"/>
          </ac:spMkLst>
        </pc:spChg>
        <pc:spChg chg="add del">
          <ac:chgData name="Mattson, Jeremy" userId="2d587f6b-b8b9-46f1-83a6-8bca8a4d55f3" providerId="ADAL" clId="{A215845F-2FB1-46C7-8735-749AB4EA831E}" dt="2023-07-25T20:11:20.588" v="232" actId="26606"/>
          <ac:spMkLst>
            <pc:docMk/>
            <pc:sldMk cId="4174393342" sldId="257"/>
            <ac:spMk id="13" creationId="{6313CF8F-B436-401E-9575-DE0F8E8B5B17}"/>
          </ac:spMkLst>
        </pc:spChg>
        <pc:spChg chg="add del">
          <ac:chgData name="Mattson, Jeremy" userId="2d587f6b-b8b9-46f1-83a6-8bca8a4d55f3" providerId="ADAL" clId="{A215845F-2FB1-46C7-8735-749AB4EA831E}" dt="2023-07-25T20:10:10.432" v="223" actId="26606"/>
          <ac:spMkLst>
            <pc:docMk/>
            <pc:sldMk cId="4174393342" sldId="257"/>
            <ac:spMk id="14" creationId="{55D4142C-5077-457F-A6AD-3FECFDB39685}"/>
          </ac:spMkLst>
        </pc:spChg>
        <pc:spChg chg="add del">
          <ac:chgData name="Mattson, Jeremy" userId="2d587f6b-b8b9-46f1-83a6-8bca8a4d55f3" providerId="ADAL" clId="{A215845F-2FB1-46C7-8735-749AB4EA831E}" dt="2023-07-25T20:10:10.432" v="223" actId="26606"/>
          <ac:spMkLst>
            <pc:docMk/>
            <pc:sldMk cId="4174393342" sldId="257"/>
            <ac:spMk id="16" creationId="{7A5F0580-5EE9-419F-96EE-B6529EF6E7D0}"/>
          </ac:spMkLst>
        </pc:spChg>
        <pc:spChg chg="add del">
          <ac:chgData name="Mattson, Jeremy" userId="2d587f6b-b8b9-46f1-83a6-8bca8a4d55f3" providerId="ADAL" clId="{A215845F-2FB1-46C7-8735-749AB4EA831E}" dt="2023-07-25T20:12:20.780" v="242" actId="26606"/>
          <ac:spMkLst>
            <pc:docMk/>
            <pc:sldMk cId="4174393342" sldId="257"/>
            <ac:spMk id="17" creationId="{21AC6A30-4F22-4C0F-B278-19C5B8A80C55}"/>
          </ac:spMkLst>
        </pc:spChg>
        <pc:spChg chg="add del">
          <ac:chgData name="Mattson, Jeremy" userId="2d587f6b-b8b9-46f1-83a6-8bca8a4d55f3" providerId="ADAL" clId="{A215845F-2FB1-46C7-8735-749AB4EA831E}" dt="2023-07-25T20:11:20.588" v="232" actId="26606"/>
          <ac:spMkLst>
            <pc:docMk/>
            <pc:sldMk cId="4174393342" sldId="257"/>
            <ac:spMk id="18" creationId="{2A38CFE9-C30A-4551-ACCB-D5808FBC39CD}"/>
          </ac:spMkLst>
        </pc:spChg>
        <pc:spChg chg="add del">
          <ac:chgData name="Mattson, Jeremy" userId="2d587f6b-b8b9-46f1-83a6-8bca8a4d55f3" providerId="ADAL" clId="{A215845F-2FB1-46C7-8735-749AB4EA831E}" dt="2023-07-25T20:11:20.588" v="232" actId="26606"/>
          <ac:spMkLst>
            <pc:docMk/>
            <pc:sldMk cId="4174393342" sldId="257"/>
            <ac:spMk id="20" creationId="{67EF550F-47CE-4FB2-9DAC-12AD835C833D}"/>
          </ac:spMkLst>
        </pc:spChg>
        <pc:spChg chg="add del">
          <ac:chgData name="Mattson, Jeremy" userId="2d587f6b-b8b9-46f1-83a6-8bca8a4d55f3" providerId="ADAL" clId="{A215845F-2FB1-46C7-8735-749AB4EA831E}" dt="2023-07-25T20:12:20.780" v="242" actId="26606"/>
          <ac:spMkLst>
            <pc:docMk/>
            <pc:sldMk cId="4174393342" sldId="257"/>
            <ac:spMk id="22" creationId="{BB4335AD-65B1-44E4-90AF-264024FE4BD2}"/>
          </ac:spMkLst>
        </pc:spChg>
        <pc:graphicFrameChg chg="add mod">
          <ac:chgData name="Mattson, Jeremy" userId="2d587f6b-b8b9-46f1-83a6-8bca8a4d55f3" providerId="ADAL" clId="{A215845F-2FB1-46C7-8735-749AB4EA831E}" dt="2023-07-25T20:14:27.115" v="251" actId="12100"/>
          <ac:graphicFrameMkLst>
            <pc:docMk/>
            <pc:sldMk cId="4174393342" sldId="257"/>
            <ac:graphicFrameMk id="19" creationId="{E66E834D-9C67-8F86-8066-F8130FBDCA23}"/>
          </ac:graphicFrameMkLst>
        </pc:graphicFrameChg>
        <pc:picChg chg="add del mod ord">
          <ac:chgData name="Mattson, Jeremy" userId="2d587f6b-b8b9-46f1-83a6-8bca8a4d55f3" providerId="ADAL" clId="{A215845F-2FB1-46C7-8735-749AB4EA831E}" dt="2023-07-25T20:13:30.934" v="247" actId="478"/>
          <ac:picMkLst>
            <pc:docMk/>
            <pc:sldMk cId="4174393342" sldId="257"/>
            <ac:picMk id="5" creationId="{EA292FEC-4FF1-6AFA-F09B-FA551D155A1A}"/>
          </ac:picMkLst>
        </pc:picChg>
        <pc:picChg chg="add del mod ord">
          <ac:chgData name="Mattson, Jeremy" userId="2d587f6b-b8b9-46f1-83a6-8bca8a4d55f3" providerId="ADAL" clId="{A215845F-2FB1-46C7-8735-749AB4EA831E}" dt="2023-07-25T20:11:22.669" v="234" actId="931"/>
          <ac:picMkLst>
            <pc:docMk/>
            <pc:sldMk cId="4174393342" sldId="257"/>
            <ac:picMk id="7" creationId="{BA969C59-C771-5E46-D10A-30B3A7B1BE5B}"/>
          </ac:picMkLst>
        </pc:picChg>
        <pc:picChg chg="add del mod">
          <ac:chgData name="Mattson, Jeremy" userId="2d587f6b-b8b9-46f1-83a6-8bca8a4d55f3" providerId="ADAL" clId="{A215845F-2FB1-46C7-8735-749AB4EA831E}" dt="2023-07-25T20:13:31.852" v="248" actId="478"/>
          <ac:picMkLst>
            <pc:docMk/>
            <pc:sldMk cId="4174393342" sldId="257"/>
            <ac:picMk id="15" creationId="{40FF12C5-C331-A92F-B7A5-1ABC154D898F}"/>
          </ac:picMkLst>
        </pc:picChg>
      </pc:sldChg>
      <pc:sldChg chg="modSp new mod">
        <pc:chgData name="Mattson, Jeremy" userId="2d587f6b-b8b9-46f1-83a6-8bca8a4d55f3" providerId="ADAL" clId="{A215845F-2FB1-46C7-8735-749AB4EA831E}" dt="2023-07-25T20:30:34.810" v="1118" actId="404"/>
        <pc:sldMkLst>
          <pc:docMk/>
          <pc:sldMk cId="2156082122" sldId="258"/>
        </pc:sldMkLst>
        <pc:spChg chg="mod">
          <ac:chgData name="Mattson, Jeremy" userId="2d587f6b-b8b9-46f1-83a6-8bca8a4d55f3" providerId="ADAL" clId="{A215845F-2FB1-46C7-8735-749AB4EA831E}" dt="2023-07-25T20:30:26.509" v="1115"/>
          <ac:spMkLst>
            <pc:docMk/>
            <pc:sldMk cId="2156082122" sldId="258"/>
            <ac:spMk id="2" creationId="{E0BCCDBB-C3E9-4D67-46E1-75F2FDD5A305}"/>
          </ac:spMkLst>
        </pc:spChg>
        <pc:spChg chg="mod">
          <ac:chgData name="Mattson, Jeremy" userId="2d587f6b-b8b9-46f1-83a6-8bca8a4d55f3" providerId="ADAL" clId="{A215845F-2FB1-46C7-8735-749AB4EA831E}" dt="2023-07-25T20:30:34.810" v="1118" actId="404"/>
          <ac:spMkLst>
            <pc:docMk/>
            <pc:sldMk cId="2156082122" sldId="258"/>
            <ac:spMk id="3" creationId="{EC3FD15F-87A3-888F-17B0-0610190640A3}"/>
          </ac:spMkLst>
        </pc:spChg>
      </pc:sldChg>
      <pc:sldChg chg="addSp delSp modSp new mod">
        <pc:chgData name="Mattson, Jeremy" userId="2d587f6b-b8b9-46f1-83a6-8bca8a4d55f3" providerId="ADAL" clId="{A215845F-2FB1-46C7-8735-749AB4EA831E}" dt="2023-07-25T20:30:26.509" v="1115"/>
        <pc:sldMkLst>
          <pc:docMk/>
          <pc:sldMk cId="1005119443" sldId="259"/>
        </pc:sldMkLst>
        <pc:spChg chg="mod">
          <ac:chgData name="Mattson, Jeremy" userId="2d587f6b-b8b9-46f1-83a6-8bca8a4d55f3" providerId="ADAL" clId="{A215845F-2FB1-46C7-8735-749AB4EA831E}" dt="2023-07-25T20:30:26.509" v="1115"/>
          <ac:spMkLst>
            <pc:docMk/>
            <pc:sldMk cId="1005119443" sldId="259"/>
            <ac:spMk id="2" creationId="{C4F3DBC9-328D-1704-6B55-08D4971D9F72}"/>
          </ac:spMkLst>
        </pc:spChg>
        <pc:spChg chg="add del mod">
          <ac:chgData name="Mattson, Jeremy" userId="2d587f6b-b8b9-46f1-83a6-8bca8a4d55f3" providerId="ADAL" clId="{A215845F-2FB1-46C7-8735-749AB4EA831E}" dt="2023-07-25T20:26:06.882" v="1109" actId="12084"/>
          <ac:spMkLst>
            <pc:docMk/>
            <pc:sldMk cId="1005119443" sldId="259"/>
            <ac:spMk id="3" creationId="{4976543A-2B11-71BF-B6DF-7E71683AA1C9}"/>
          </ac:spMkLst>
        </pc:spChg>
        <pc:graphicFrameChg chg="add del mod">
          <ac:chgData name="Mattson, Jeremy" userId="2d587f6b-b8b9-46f1-83a6-8bca8a4d55f3" providerId="ADAL" clId="{A215845F-2FB1-46C7-8735-749AB4EA831E}" dt="2023-07-25T20:25:45.486" v="1108" actId="12084"/>
          <ac:graphicFrameMkLst>
            <pc:docMk/>
            <pc:sldMk cId="1005119443" sldId="259"/>
            <ac:graphicFrameMk id="4" creationId="{B30A6640-DA0D-28E1-AA5E-F2E0ED0E86D9}"/>
          </ac:graphicFrameMkLst>
        </pc:graphicFrameChg>
        <pc:graphicFrameChg chg="add mod">
          <ac:chgData name="Mattson, Jeremy" userId="2d587f6b-b8b9-46f1-83a6-8bca8a4d55f3" providerId="ADAL" clId="{A215845F-2FB1-46C7-8735-749AB4EA831E}" dt="2023-07-25T20:29:27.949" v="1113"/>
          <ac:graphicFrameMkLst>
            <pc:docMk/>
            <pc:sldMk cId="1005119443" sldId="259"/>
            <ac:graphicFrameMk id="5" creationId="{E17E84EB-94DC-EA81-82C8-18C7A8A5B650}"/>
          </ac:graphicFrameMkLst>
        </pc:graphicFrameChg>
      </pc:sldChg>
      <pc:sldChg chg="addSp modSp new mod ord modClrScheme chgLayout">
        <pc:chgData name="Mattson, Jeremy" userId="2d587f6b-b8b9-46f1-83a6-8bca8a4d55f3" providerId="ADAL" clId="{A215845F-2FB1-46C7-8735-749AB4EA831E}" dt="2023-07-26T14:45:14.878" v="1813" actId="1076"/>
        <pc:sldMkLst>
          <pc:docMk/>
          <pc:sldMk cId="567299783" sldId="260"/>
        </pc:sldMkLst>
        <pc:spChg chg="mod">
          <ac:chgData name="Mattson, Jeremy" userId="2d587f6b-b8b9-46f1-83a6-8bca8a4d55f3" providerId="ADAL" clId="{A215845F-2FB1-46C7-8735-749AB4EA831E}" dt="2023-07-26T14:44:39.326" v="1811" actId="26606"/>
          <ac:spMkLst>
            <pc:docMk/>
            <pc:sldMk cId="567299783" sldId="260"/>
            <ac:spMk id="2" creationId="{66CAF129-157D-9CDE-E579-C16E18F174D8}"/>
          </ac:spMkLst>
        </pc:spChg>
        <pc:spChg chg="mod ord">
          <ac:chgData name="Mattson, Jeremy" userId="2d587f6b-b8b9-46f1-83a6-8bca8a4d55f3" providerId="ADAL" clId="{A215845F-2FB1-46C7-8735-749AB4EA831E}" dt="2023-07-26T14:45:04.955" v="1812" actId="404"/>
          <ac:spMkLst>
            <pc:docMk/>
            <pc:sldMk cId="567299783" sldId="260"/>
            <ac:spMk id="3" creationId="{DCD5E691-DB2C-C40F-6DCD-209626C93812}"/>
          </ac:spMkLst>
        </pc:spChg>
        <pc:picChg chg="add mod">
          <ac:chgData name="Mattson, Jeremy" userId="2d587f6b-b8b9-46f1-83a6-8bca8a4d55f3" providerId="ADAL" clId="{A215845F-2FB1-46C7-8735-749AB4EA831E}" dt="2023-07-26T14:45:14.878" v="1813" actId="1076"/>
          <ac:picMkLst>
            <pc:docMk/>
            <pc:sldMk cId="567299783" sldId="260"/>
            <ac:picMk id="5" creationId="{74C2054D-5441-FA74-A0A3-02C76C53EC1A}"/>
          </ac:picMkLst>
        </pc:picChg>
      </pc:sldChg>
      <pc:sldChg chg="modSp new mod">
        <pc:chgData name="Mattson, Jeremy" userId="2d587f6b-b8b9-46f1-83a6-8bca8a4d55f3" providerId="ADAL" clId="{A215845F-2FB1-46C7-8735-749AB4EA831E}" dt="2023-07-25T20:43:22.750" v="1456" actId="20577"/>
        <pc:sldMkLst>
          <pc:docMk/>
          <pc:sldMk cId="2271137543" sldId="261"/>
        </pc:sldMkLst>
        <pc:spChg chg="mod">
          <ac:chgData name="Mattson, Jeremy" userId="2d587f6b-b8b9-46f1-83a6-8bca8a4d55f3" providerId="ADAL" clId="{A215845F-2FB1-46C7-8735-749AB4EA831E}" dt="2023-07-25T20:42:20.362" v="1339" actId="20577"/>
          <ac:spMkLst>
            <pc:docMk/>
            <pc:sldMk cId="2271137543" sldId="261"/>
            <ac:spMk id="2" creationId="{4DFA7F2B-7F01-02B0-FC80-BE9340D704BA}"/>
          </ac:spMkLst>
        </pc:spChg>
        <pc:spChg chg="mod">
          <ac:chgData name="Mattson, Jeremy" userId="2d587f6b-b8b9-46f1-83a6-8bca8a4d55f3" providerId="ADAL" clId="{A215845F-2FB1-46C7-8735-749AB4EA831E}" dt="2023-07-25T20:43:22.750" v="1456" actId="20577"/>
          <ac:spMkLst>
            <pc:docMk/>
            <pc:sldMk cId="2271137543" sldId="261"/>
            <ac:spMk id="3" creationId="{CB89B305-AA75-4DE6-1033-A20833C87FA6}"/>
          </ac:spMkLst>
        </pc:spChg>
      </pc:sldChg>
      <pc:sldChg chg="modSp new mod">
        <pc:chgData name="Mattson, Jeremy" userId="2d587f6b-b8b9-46f1-83a6-8bca8a4d55f3" providerId="ADAL" clId="{A215845F-2FB1-46C7-8735-749AB4EA831E}" dt="2023-07-25T20:44:01.183" v="1464" actId="404"/>
        <pc:sldMkLst>
          <pc:docMk/>
          <pc:sldMk cId="4224143882" sldId="262"/>
        </pc:sldMkLst>
        <pc:spChg chg="mod">
          <ac:chgData name="Mattson, Jeremy" userId="2d587f6b-b8b9-46f1-83a6-8bca8a4d55f3" providerId="ADAL" clId="{A215845F-2FB1-46C7-8735-749AB4EA831E}" dt="2023-07-25T20:44:01.183" v="1464" actId="404"/>
          <ac:spMkLst>
            <pc:docMk/>
            <pc:sldMk cId="4224143882" sldId="262"/>
            <ac:spMk id="2" creationId="{B29407DE-13FE-62FB-4261-2D2426DC3EDB}"/>
          </ac:spMkLst>
        </pc:spChg>
      </pc:sldChg>
      <pc:sldChg chg="modSp new mod">
        <pc:chgData name="Mattson, Jeremy" userId="2d587f6b-b8b9-46f1-83a6-8bca8a4d55f3" providerId="ADAL" clId="{A215845F-2FB1-46C7-8735-749AB4EA831E}" dt="2023-07-25T21:11:41.897" v="1587" actId="404"/>
        <pc:sldMkLst>
          <pc:docMk/>
          <pc:sldMk cId="3591630526" sldId="263"/>
        </pc:sldMkLst>
        <pc:spChg chg="mod">
          <ac:chgData name="Mattson, Jeremy" userId="2d587f6b-b8b9-46f1-83a6-8bca8a4d55f3" providerId="ADAL" clId="{A215845F-2FB1-46C7-8735-749AB4EA831E}" dt="2023-07-25T21:11:41.897" v="1587" actId="404"/>
          <ac:spMkLst>
            <pc:docMk/>
            <pc:sldMk cId="3591630526" sldId="263"/>
            <ac:spMk id="2" creationId="{3FB08964-5AAF-5A02-674B-1F590814C1B6}"/>
          </ac:spMkLst>
        </pc:spChg>
      </pc:sldChg>
      <pc:sldChg chg="modSp new mod">
        <pc:chgData name="Mattson, Jeremy" userId="2d587f6b-b8b9-46f1-83a6-8bca8a4d55f3" providerId="ADAL" clId="{A215845F-2FB1-46C7-8735-749AB4EA831E}" dt="2023-07-25T21:12:29.334" v="1694" actId="404"/>
        <pc:sldMkLst>
          <pc:docMk/>
          <pc:sldMk cId="2812928947" sldId="264"/>
        </pc:sldMkLst>
        <pc:spChg chg="mod">
          <ac:chgData name="Mattson, Jeremy" userId="2d587f6b-b8b9-46f1-83a6-8bca8a4d55f3" providerId="ADAL" clId="{A215845F-2FB1-46C7-8735-749AB4EA831E}" dt="2023-07-25T21:12:29.334" v="1694" actId="404"/>
          <ac:spMkLst>
            <pc:docMk/>
            <pc:sldMk cId="2812928947" sldId="264"/>
            <ac:spMk id="2" creationId="{C27B904B-BC84-746B-DCFB-43C5DAA5057E}"/>
          </ac:spMkLst>
        </pc:spChg>
      </pc:sldChg>
      <pc:sldChg chg="modSp new mod">
        <pc:chgData name="Mattson, Jeremy" userId="2d587f6b-b8b9-46f1-83a6-8bca8a4d55f3" providerId="ADAL" clId="{A215845F-2FB1-46C7-8735-749AB4EA831E}" dt="2023-07-25T21:12:58.908" v="1763" actId="404"/>
        <pc:sldMkLst>
          <pc:docMk/>
          <pc:sldMk cId="2668287228" sldId="265"/>
        </pc:sldMkLst>
        <pc:spChg chg="mod">
          <ac:chgData name="Mattson, Jeremy" userId="2d587f6b-b8b9-46f1-83a6-8bca8a4d55f3" providerId="ADAL" clId="{A215845F-2FB1-46C7-8735-749AB4EA831E}" dt="2023-07-25T21:12:58.908" v="1763" actId="404"/>
          <ac:spMkLst>
            <pc:docMk/>
            <pc:sldMk cId="2668287228" sldId="265"/>
            <ac:spMk id="2" creationId="{66F3B823-FF44-5D30-5BA2-C867AECF4C5E}"/>
          </ac:spMkLst>
        </pc:spChg>
      </pc:sldChg>
      <pc:sldChg chg="modSp new mod">
        <pc:chgData name="Mattson, Jeremy" userId="2d587f6b-b8b9-46f1-83a6-8bca8a4d55f3" providerId="ADAL" clId="{A215845F-2FB1-46C7-8735-749AB4EA831E}" dt="2023-07-25T21:13:17.746" v="1792" actId="20577"/>
        <pc:sldMkLst>
          <pc:docMk/>
          <pc:sldMk cId="2211146415" sldId="266"/>
        </pc:sldMkLst>
        <pc:spChg chg="mod">
          <ac:chgData name="Mattson, Jeremy" userId="2d587f6b-b8b9-46f1-83a6-8bca8a4d55f3" providerId="ADAL" clId="{A215845F-2FB1-46C7-8735-749AB4EA831E}" dt="2023-07-25T21:13:17.746" v="1792" actId="20577"/>
          <ac:spMkLst>
            <pc:docMk/>
            <pc:sldMk cId="2211146415" sldId="266"/>
            <ac:spMk id="2" creationId="{CD84F06E-E0F0-C5BC-C2CC-E8583DC045E0}"/>
          </ac:spMkLst>
        </pc:spChg>
      </pc:sldChg>
      <pc:sldChg chg="addSp delSp modSp new mod modClrScheme chgLayout">
        <pc:chgData name="Mattson, Jeremy" userId="2d587f6b-b8b9-46f1-83a6-8bca8a4d55f3" providerId="ADAL" clId="{A215845F-2FB1-46C7-8735-749AB4EA831E}" dt="2023-07-25T21:18:46.501" v="1806" actId="1076"/>
        <pc:sldMkLst>
          <pc:docMk/>
          <pc:sldMk cId="2314060621" sldId="267"/>
        </pc:sldMkLst>
        <pc:spChg chg="del mod ord">
          <ac:chgData name="Mattson, Jeremy" userId="2d587f6b-b8b9-46f1-83a6-8bca8a4d55f3" providerId="ADAL" clId="{A215845F-2FB1-46C7-8735-749AB4EA831E}" dt="2023-07-25T21:18:07.722" v="1794" actId="700"/>
          <ac:spMkLst>
            <pc:docMk/>
            <pc:sldMk cId="2314060621" sldId="267"/>
            <ac:spMk id="2" creationId="{FCC8F224-C752-C46B-49F5-4C0B103D5AAD}"/>
          </ac:spMkLst>
        </pc:spChg>
        <pc:spChg chg="del mod ord">
          <ac:chgData name="Mattson, Jeremy" userId="2d587f6b-b8b9-46f1-83a6-8bca8a4d55f3" providerId="ADAL" clId="{A215845F-2FB1-46C7-8735-749AB4EA831E}" dt="2023-07-25T21:18:07.722" v="1794" actId="700"/>
          <ac:spMkLst>
            <pc:docMk/>
            <pc:sldMk cId="2314060621" sldId="267"/>
            <ac:spMk id="3" creationId="{B1DF3863-BF10-6C51-82E8-32808D77F821}"/>
          </ac:spMkLst>
        </pc:spChg>
        <pc:spChg chg="add mod ord">
          <ac:chgData name="Mattson, Jeremy" userId="2d587f6b-b8b9-46f1-83a6-8bca8a4d55f3" providerId="ADAL" clId="{A215845F-2FB1-46C7-8735-749AB4EA831E}" dt="2023-07-25T21:18:10.433" v="1802" actId="20577"/>
          <ac:spMkLst>
            <pc:docMk/>
            <pc:sldMk cId="2314060621" sldId="267"/>
            <ac:spMk id="4" creationId="{571D378B-F1DE-BF33-BFAC-9C433A0D0AAE}"/>
          </ac:spMkLst>
        </pc:spChg>
        <pc:spChg chg="add del mod ord">
          <ac:chgData name="Mattson, Jeremy" userId="2d587f6b-b8b9-46f1-83a6-8bca8a4d55f3" providerId="ADAL" clId="{A215845F-2FB1-46C7-8735-749AB4EA831E}" dt="2023-07-25T21:18:41.855" v="1805" actId="22"/>
          <ac:spMkLst>
            <pc:docMk/>
            <pc:sldMk cId="2314060621" sldId="267"/>
            <ac:spMk id="5" creationId="{A48CDD0F-B51D-DA7C-827D-CB3E7C9FAB63}"/>
          </ac:spMkLst>
        </pc:spChg>
        <pc:graphicFrameChg chg="add del mod">
          <ac:chgData name="Mattson, Jeremy" userId="2d587f6b-b8b9-46f1-83a6-8bca8a4d55f3" providerId="ADAL" clId="{A215845F-2FB1-46C7-8735-749AB4EA831E}" dt="2023-07-25T21:18:24.399" v="1804"/>
          <ac:graphicFrameMkLst>
            <pc:docMk/>
            <pc:sldMk cId="2314060621" sldId="267"/>
            <ac:graphicFrameMk id="6" creationId="{3AE09049-6D8C-6B51-819B-40A2EC1414E8}"/>
          </ac:graphicFrameMkLst>
        </pc:graphicFrameChg>
        <pc:picChg chg="add mod ord">
          <ac:chgData name="Mattson, Jeremy" userId="2d587f6b-b8b9-46f1-83a6-8bca8a4d55f3" providerId="ADAL" clId="{A215845F-2FB1-46C7-8735-749AB4EA831E}" dt="2023-07-25T21:18:46.501" v="1806" actId="1076"/>
          <ac:picMkLst>
            <pc:docMk/>
            <pc:sldMk cId="2314060621" sldId="267"/>
            <ac:picMk id="8" creationId="{7EF3864C-58B8-27B5-C137-F961DC980515}"/>
          </ac:picMkLst>
        </pc:picChg>
      </pc:sldChg>
    </pc:docChg>
  </pc:docChgLst>
  <pc:docChgLst>
    <pc:chgData name="Mattson, Jeremy" userId="2d587f6b-b8b9-46f1-83a6-8bca8a4d55f3" providerId="ADAL" clId="{50E8ACBF-021D-4D95-8E83-B27533F48D4E}"/>
    <pc:docChg chg="undo custSel addSld delSld modSld modMainMaster">
      <pc:chgData name="Mattson, Jeremy" userId="2d587f6b-b8b9-46f1-83a6-8bca8a4d55f3" providerId="ADAL" clId="{50E8ACBF-021D-4D95-8E83-B27533F48D4E}" dt="2023-09-05T18:22:59.507" v="2228" actId="20577"/>
      <pc:docMkLst>
        <pc:docMk/>
      </pc:docMkLst>
      <pc:sldChg chg="modSp mod">
        <pc:chgData name="Mattson, Jeremy" userId="2d587f6b-b8b9-46f1-83a6-8bca8a4d55f3" providerId="ADAL" clId="{50E8ACBF-021D-4D95-8E83-B27533F48D4E}" dt="2023-09-05T18:22:59.507" v="2228" actId="20577"/>
        <pc:sldMkLst>
          <pc:docMk/>
          <pc:sldMk cId="1404047524" sldId="256"/>
        </pc:sldMkLst>
        <pc:spChg chg="mod">
          <ac:chgData name="Mattson, Jeremy" userId="2d587f6b-b8b9-46f1-83a6-8bca8a4d55f3" providerId="ADAL" clId="{50E8ACBF-021D-4D95-8E83-B27533F48D4E}" dt="2023-09-05T14:58:38.178" v="2" actId="27636"/>
          <ac:spMkLst>
            <pc:docMk/>
            <pc:sldMk cId="1404047524" sldId="256"/>
            <ac:spMk id="2" creationId="{F48270BA-BA22-6671-6363-53712BA539D8}"/>
          </ac:spMkLst>
        </pc:spChg>
        <pc:spChg chg="mod">
          <ac:chgData name="Mattson, Jeremy" userId="2d587f6b-b8b9-46f1-83a6-8bca8a4d55f3" providerId="ADAL" clId="{50E8ACBF-021D-4D95-8E83-B27533F48D4E}" dt="2023-09-05T18:22:59.507" v="2228" actId="20577"/>
          <ac:spMkLst>
            <pc:docMk/>
            <pc:sldMk cId="1404047524" sldId="256"/>
            <ac:spMk id="3" creationId="{ACCEBA78-95D5-1729-FD08-0BD5CE9EE5B0}"/>
          </ac:spMkLst>
        </pc:spChg>
      </pc:sldChg>
      <pc:sldChg chg="modSp">
        <pc:chgData name="Mattson, Jeremy" userId="2d587f6b-b8b9-46f1-83a6-8bca8a4d55f3" providerId="ADAL" clId="{50E8ACBF-021D-4D95-8E83-B27533F48D4E}" dt="2023-09-05T15:02:37.771" v="8" actId="207"/>
        <pc:sldMkLst>
          <pc:docMk/>
          <pc:sldMk cId="4174393342" sldId="257"/>
        </pc:sldMkLst>
        <pc:spChg chg="mod">
          <ac:chgData name="Mattson, Jeremy" userId="2d587f6b-b8b9-46f1-83a6-8bca8a4d55f3" providerId="ADAL" clId="{50E8ACBF-021D-4D95-8E83-B27533F48D4E}" dt="2023-09-05T14:58:37.946" v="0"/>
          <ac:spMkLst>
            <pc:docMk/>
            <pc:sldMk cId="4174393342" sldId="257"/>
            <ac:spMk id="2" creationId="{D6BF6481-7C14-8F61-39E2-B6517EAA46A7}"/>
          </ac:spMkLst>
        </pc:spChg>
        <pc:graphicFrameChg chg="mod">
          <ac:chgData name="Mattson, Jeremy" userId="2d587f6b-b8b9-46f1-83a6-8bca8a4d55f3" providerId="ADAL" clId="{50E8ACBF-021D-4D95-8E83-B27533F48D4E}" dt="2023-09-05T15:02:37.771" v="8" actId="207"/>
          <ac:graphicFrameMkLst>
            <pc:docMk/>
            <pc:sldMk cId="4174393342" sldId="257"/>
            <ac:graphicFrameMk id="19" creationId="{E66E834D-9C67-8F86-8066-F8130FBDCA23}"/>
          </ac:graphicFrameMkLst>
        </pc:graphicFrameChg>
      </pc:sldChg>
      <pc:sldChg chg="modSp">
        <pc:chgData name="Mattson, Jeremy" userId="2d587f6b-b8b9-46f1-83a6-8bca8a4d55f3" providerId="ADAL" clId="{50E8ACBF-021D-4D95-8E83-B27533F48D4E}" dt="2023-09-05T14:58:37.946" v="0"/>
        <pc:sldMkLst>
          <pc:docMk/>
          <pc:sldMk cId="2156082122" sldId="258"/>
        </pc:sldMkLst>
        <pc:spChg chg="mod">
          <ac:chgData name="Mattson, Jeremy" userId="2d587f6b-b8b9-46f1-83a6-8bca8a4d55f3" providerId="ADAL" clId="{50E8ACBF-021D-4D95-8E83-B27533F48D4E}" dt="2023-09-05T14:58:37.946" v="0"/>
          <ac:spMkLst>
            <pc:docMk/>
            <pc:sldMk cId="2156082122" sldId="258"/>
            <ac:spMk id="2" creationId="{E0BCCDBB-C3E9-4D67-46E1-75F2FDD5A305}"/>
          </ac:spMkLst>
        </pc:spChg>
        <pc:spChg chg="mod">
          <ac:chgData name="Mattson, Jeremy" userId="2d587f6b-b8b9-46f1-83a6-8bca8a4d55f3" providerId="ADAL" clId="{50E8ACBF-021D-4D95-8E83-B27533F48D4E}" dt="2023-09-05T14:58:37.946" v="0"/>
          <ac:spMkLst>
            <pc:docMk/>
            <pc:sldMk cId="2156082122" sldId="258"/>
            <ac:spMk id="3" creationId="{EC3FD15F-87A3-888F-17B0-0610190640A3}"/>
          </ac:spMkLst>
        </pc:spChg>
      </pc:sldChg>
      <pc:sldChg chg="modSp">
        <pc:chgData name="Mattson, Jeremy" userId="2d587f6b-b8b9-46f1-83a6-8bca8a4d55f3" providerId="ADAL" clId="{50E8ACBF-021D-4D95-8E83-B27533F48D4E}" dt="2023-09-05T15:16:26.329" v="140" actId="20577"/>
        <pc:sldMkLst>
          <pc:docMk/>
          <pc:sldMk cId="1005119443" sldId="259"/>
        </pc:sldMkLst>
        <pc:spChg chg="mod">
          <ac:chgData name="Mattson, Jeremy" userId="2d587f6b-b8b9-46f1-83a6-8bca8a4d55f3" providerId="ADAL" clId="{50E8ACBF-021D-4D95-8E83-B27533F48D4E}" dt="2023-09-05T14:58:37.946" v="0"/>
          <ac:spMkLst>
            <pc:docMk/>
            <pc:sldMk cId="1005119443" sldId="259"/>
            <ac:spMk id="2" creationId="{C4F3DBC9-328D-1704-6B55-08D4971D9F72}"/>
          </ac:spMkLst>
        </pc:spChg>
        <pc:graphicFrameChg chg="mod">
          <ac:chgData name="Mattson, Jeremy" userId="2d587f6b-b8b9-46f1-83a6-8bca8a4d55f3" providerId="ADAL" clId="{50E8ACBF-021D-4D95-8E83-B27533F48D4E}" dt="2023-09-05T15:16:26.329" v="140" actId="20577"/>
          <ac:graphicFrameMkLst>
            <pc:docMk/>
            <pc:sldMk cId="1005119443" sldId="259"/>
            <ac:graphicFrameMk id="5" creationId="{E17E84EB-94DC-EA81-82C8-18C7A8A5B650}"/>
          </ac:graphicFrameMkLst>
        </pc:graphicFrameChg>
      </pc:sldChg>
      <pc:sldChg chg="addSp modSp mod">
        <pc:chgData name="Mattson, Jeremy" userId="2d587f6b-b8b9-46f1-83a6-8bca8a4d55f3" providerId="ADAL" clId="{50E8ACBF-021D-4D95-8E83-B27533F48D4E}" dt="2023-09-05T15:13:31.562" v="119" actId="403"/>
        <pc:sldMkLst>
          <pc:docMk/>
          <pc:sldMk cId="567299783" sldId="260"/>
        </pc:sldMkLst>
        <pc:spChg chg="mod">
          <ac:chgData name="Mattson, Jeremy" userId="2d587f6b-b8b9-46f1-83a6-8bca8a4d55f3" providerId="ADAL" clId="{50E8ACBF-021D-4D95-8E83-B27533F48D4E}" dt="2023-09-05T14:58:37.946" v="0"/>
          <ac:spMkLst>
            <pc:docMk/>
            <pc:sldMk cId="567299783" sldId="260"/>
            <ac:spMk id="2" creationId="{66CAF129-157D-9CDE-E579-C16E18F174D8}"/>
          </ac:spMkLst>
        </pc:spChg>
        <pc:spChg chg="mod">
          <ac:chgData name="Mattson, Jeremy" userId="2d587f6b-b8b9-46f1-83a6-8bca8a4d55f3" providerId="ADAL" clId="{50E8ACBF-021D-4D95-8E83-B27533F48D4E}" dt="2023-09-05T14:58:37.946" v="0"/>
          <ac:spMkLst>
            <pc:docMk/>
            <pc:sldMk cId="567299783" sldId="260"/>
            <ac:spMk id="3" creationId="{DCD5E691-DB2C-C40F-6DCD-209626C93812}"/>
          </ac:spMkLst>
        </pc:spChg>
        <pc:spChg chg="add mod">
          <ac:chgData name="Mattson, Jeremy" userId="2d587f6b-b8b9-46f1-83a6-8bca8a4d55f3" providerId="ADAL" clId="{50E8ACBF-021D-4D95-8E83-B27533F48D4E}" dt="2023-09-05T15:13:31.562" v="119" actId="403"/>
          <ac:spMkLst>
            <pc:docMk/>
            <pc:sldMk cId="567299783" sldId="260"/>
            <ac:spMk id="4" creationId="{84344157-D155-40BC-B116-21B19C0D023F}"/>
          </ac:spMkLst>
        </pc:spChg>
      </pc:sldChg>
      <pc:sldChg chg="modSp">
        <pc:chgData name="Mattson, Jeremy" userId="2d587f6b-b8b9-46f1-83a6-8bca8a4d55f3" providerId="ADAL" clId="{50E8ACBF-021D-4D95-8E83-B27533F48D4E}" dt="2023-09-05T14:58:37.946" v="0"/>
        <pc:sldMkLst>
          <pc:docMk/>
          <pc:sldMk cId="2271137543" sldId="261"/>
        </pc:sldMkLst>
        <pc:spChg chg="mod">
          <ac:chgData name="Mattson, Jeremy" userId="2d587f6b-b8b9-46f1-83a6-8bca8a4d55f3" providerId="ADAL" clId="{50E8ACBF-021D-4D95-8E83-B27533F48D4E}" dt="2023-09-05T14:58:37.946" v="0"/>
          <ac:spMkLst>
            <pc:docMk/>
            <pc:sldMk cId="2271137543" sldId="261"/>
            <ac:spMk id="2" creationId="{4DFA7F2B-7F01-02B0-FC80-BE9340D704BA}"/>
          </ac:spMkLst>
        </pc:spChg>
        <pc:spChg chg="mod">
          <ac:chgData name="Mattson, Jeremy" userId="2d587f6b-b8b9-46f1-83a6-8bca8a4d55f3" providerId="ADAL" clId="{50E8ACBF-021D-4D95-8E83-B27533F48D4E}" dt="2023-09-05T14:58:37.946" v="0"/>
          <ac:spMkLst>
            <pc:docMk/>
            <pc:sldMk cId="2271137543" sldId="261"/>
            <ac:spMk id="3" creationId="{CB89B305-AA75-4DE6-1033-A20833C87FA6}"/>
          </ac:spMkLst>
        </pc:spChg>
      </pc:sldChg>
      <pc:sldChg chg="modSp mod">
        <pc:chgData name="Mattson, Jeremy" userId="2d587f6b-b8b9-46f1-83a6-8bca8a4d55f3" providerId="ADAL" clId="{50E8ACBF-021D-4D95-8E83-B27533F48D4E}" dt="2023-09-05T15:29:14.805" v="343" actId="20577"/>
        <pc:sldMkLst>
          <pc:docMk/>
          <pc:sldMk cId="4224143882" sldId="262"/>
        </pc:sldMkLst>
        <pc:spChg chg="mod">
          <ac:chgData name="Mattson, Jeremy" userId="2d587f6b-b8b9-46f1-83a6-8bca8a4d55f3" providerId="ADAL" clId="{50E8ACBF-021D-4D95-8E83-B27533F48D4E}" dt="2023-09-05T14:58:38.103" v="1" actId="27636"/>
          <ac:spMkLst>
            <pc:docMk/>
            <pc:sldMk cId="4224143882" sldId="262"/>
            <ac:spMk id="2" creationId="{B29407DE-13FE-62FB-4261-2D2426DC3EDB}"/>
          </ac:spMkLst>
        </pc:spChg>
        <pc:spChg chg="mod">
          <ac:chgData name="Mattson, Jeremy" userId="2d587f6b-b8b9-46f1-83a6-8bca8a4d55f3" providerId="ADAL" clId="{50E8ACBF-021D-4D95-8E83-B27533F48D4E}" dt="2023-09-05T15:29:14.805" v="343" actId="20577"/>
          <ac:spMkLst>
            <pc:docMk/>
            <pc:sldMk cId="4224143882" sldId="262"/>
            <ac:spMk id="3" creationId="{1CC754C0-4284-D7F4-EA06-336046DF52B6}"/>
          </ac:spMkLst>
        </pc:spChg>
      </pc:sldChg>
      <pc:sldChg chg="modSp mod">
        <pc:chgData name="Mattson, Jeremy" userId="2d587f6b-b8b9-46f1-83a6-8bca8a4d55f3" providerId="ADAL" clId="{50E8ACBF-021D-4D95-8E83-B27533F48D4E}" dt="2023-09-05T16:19:28.057" v="932" actId="20577"/>
        <pc:sldMkLst>
          <pc:docMk/>
          <pc:sldMk cId="3591630526" sldId="263"/>
        </pc:sldMkLst>
        <pc:spChg chg="mod">
          <ac:chgData name="Mattson, Jeremy" userId="2d587f6b-b8b9-46f1-83a6-8bca8a4d55f3" providerId="ADAL" clId="{50E8ACBF-021D-4D95-8E83-B27533F48D4E}" dt="2023-09-05T15:46:47.874" v="661" actId="14100"/>
          <ac:spMkLst>
            <pc:docMk/>
            <pc:sldMk cId="3591630526" sldId="263"/>
            <ac:spMk id="2" creationId="{3FB08964-5AAF-5A02-674B-1F590814C1B6}"/>
          </ac:spMkLst>
        </pc:spChg>
        <pc:spChg chg="mod">
          <ac:chgData name="Mattson, Jeremy" userId="2d587f6b-b8b9-46f1-83a6-8bca8a4d55f3" providerId="ADAL" clId="{50E8ACBF-021D-4D95-8E83-B27533F48D4E}" dt="2023-09-05T16:19:28.057" v="932" actId="20577"/>
          <ac:spMkLst>
            <pc:docMk/>
            <pc:sldMk cId="3591630526" sldId="263"/>
            <ac:spMk id="3" creationId="{E4AC6135-ECFC-85DB-03B9-EAFACE89FD81}"/>
          </ac:spMkLst>
        </pc:spChg>
      </pc:sldChg>
      <pc:sldChg chg="addSp delSp modSp mod">
        <pc:chgData name="Mattson, Jeremy" userId="2d587f6b-b8b9-46f1-83a6-8bca8a4d55f3" providerId="ADAL" clId="{50E8ACBF-021D-4D95-8E83-B27533F48D4E}" dt="2023-09-05T18:09:52.212" v="1735" actId="27636"/>
        <pc:sldMkLst>
          <pc:docMk/>
          <pc:sldMk cId="2812928947" sldId="264"/>
        </pc:sldMkLst>
        <pc:spChg chg="mod">
          <ac:chgData name="Mattson, Jeremy" userId="2d587f6b-b8b9-46f1-83a6-8bca8a4d55f3" providerId="ADAL" clId="{50E8ACBF-021D-4D95-8E83-B27533F48D4E}" dt="2023-09-05T16:24:32.260" v="1367" actId="26606"/>
          <ac:spMkLst>
            <pc:docMk/>
            <pc:sldMk cId="2812928947" sldId="264"/>
            <ac:spMk id="2" creationId="{C27B904B-BC84-746B-DCFB-43C5DAA5057E}"/>
          </ac:spMkLst>
        </pc:spChg>
        <pc:spChg chg="add del mod">
          <ac:chgData name="Mattson, Jeremy" userId="2d587f6b-b8b9-46f1-83a6-8bca8a4d55f3" providerId="ADAL" clId="{50E8ACBF-021D-4D95-8E83-B27533F48D4E}" dt="2023-09-05T18:09:52.212" v="1735" actId="27636"/>
          <ac:spMkLst>
            <pc:docMk/>
            <pc:sldMk cId="2812928947" sldId="264"/>
            <ac:spMk id="3" creationId="{04077C2A-FD37-6C00-1567-1B886A6B1AA4}"/>
          </ac:spMkLst>
        </pc:spChg>
        <pc:picChg chg="add del">
          <ac:chgData name="Mattson, Jeremy" userId="2d587f6b-b8b9-46f1-83a6-8bca8a4d55f3" providerId="ADAL" clId="{50E8ACBF-021D-4D95-8E83-B27533F48D4E}" dt="2023-09-05T16:24:32.260" v="1367" actId="26606"/>
          <ac:picMkLst>
            <pc:docMk/>
            <pc:sldMk cId="2812928947" sldId="264"/>
            <ac:picMk id="5" creationId="{89130FA1-0CC3-F0C9-656A-762921E3DF52}"/>
          </ac:picMkLst>
        </pc:picChg>
      </pc:sldChg>
      <pc:sldChg chg="modSp mod">
        <pc:chgData name="Mattson, Jeremy" userId="2d587f6b-b8b9-46f1-83a6-8bca8a4d55f3" providerId="ADAL" clId="{50E8ACBF-021D-4D95-8E83-B27533F48D4E}" dt="2023-09-05T18:13:50.363" v="1926" actId="20577"/>
        <pc:sldMkLst>
          <pc:docMk/>
          <pc:sldMk cId="2668287228" sldId="265"/>
        </pc:sldMkLst>
        <pc:spChg chg="mod">
          <ac:chgData name="Mattson, Jeremy" userId="2d587f6b-b8b9-46f1-83a6-8bca8a4d55f3" providerId="ADAL" clId="{50E8ACBF-021D-4D95-8E83-B27533F48D4E}" dt="2023-09-05T17:57:55.433" v="1369" actId="14100"/>
          <ac:spMkLst>
            <pc:docMk/>
            <pc:sldMk cId="2668287228" sldId="265"/>
            <ac:spMk id="2" creationId="{66F3B823-FF44-5D30-5BA2-C867AECF4C5E}"/>
          </ac:spMkLst>
        </pc:spChg>
        <pc:spChg chg="mod">
          <ac:chgData name="Mattson, Jeremy" userId="2d587f6b-b8b9-46f1-83a6-8bca8a4d55f3" providerId="ADAL" clId="{50E8ACBF-021D-4D95-8E83-B27533F48D4E}" dt="2023-09-05T18:13:50.363" v="1926" actId="20577"/>
          <ac:spMkLst>
            <pc:docMk/>
            <pc:sldMk cId="2668287228" sldId="265"/>
            <ac:spMk id="3" creationId="{E73BE6D6-9897-798D-BB55-9DAE884EDA7F}"/>
          </ac:spMkLst>
        </pc:spChg>
      </pc:sldChg>
      <pc:sldChg chg="modSp mod">
        <pc:chgData name="Mattson, Jeremy" userId="2d587f6b-b8b9-46f1-83a6-8bca8a4d55f3" providerId="ADAL" clId="{50E8ACBF-021D-4D95-8E83-B27533F48D4E}" dt="2023-09-05T18:13:13.287" v="1895" actId="20577"/>
        <pc:sldMkLst>
          <pc:docMk/>
          <pc:sldMk cId="2211146415" sldId="266"/>
        </pc:sldMkLst>
        <pc:spChg chg="mod">
          <ac:chgData name="Mattson, Jeremy" userId="2d587f6b-b8b9-46f1-83a6-8bca8a4d55f3" providerId="ADAL" clId="{50E8ACBF-021D-4D95-8E83-B27533F48D4E}" dt="2023-09-05T17:58:14.352" v="1371" actId="403"/>
          <ac:spMkLst>
            <pc:docMk/>
            <pc:sldMk cId="2211146415" sldId="266"/>
            <ac:spMk id="2" creationId="{CD84F06E-E0F0-C5BC-C2CC-E8583DC045E0}"/>
          </ac:spMkLst>
        </pc:spChg>
        <pc:spChg chg="mod">
          <ac:chgData name="Mattson, Jeremy" userId="2d587f6b-b8b9-46f1-83a6-8bca8a4d55f3" providerId="ADAL" clId="{50E8ACBF-021D-4D95-8E83-B27533F48D4E}" dt="2023-09-05T18:13:13.287" v="1895" actId="20577"/>
          <ac:spMkLst>
            <pc:docMk/>
            <pc:sldMk cId="2211146415" sldId="266"/>
            <ac:spMk id="3" creationId="{E58D81D0-5FA8-8AAD-850E-336616489108}"/>
          </ac:spMkLst>
        </pc:spChg>
      </pc:sldChg>
      <pc:sldChg chg="modSp del">
        <pc:chgData name="Mattson, Jeremy" userId="2d587f6b-b8b9-46f1-83a6-8bca8a4d55f3" providerId="ADAL" clId="{50E8ACBF-021D-4D95-8E83-B27533F48D4E}" dt="2023-09-05T18:20:23.234" v="2200" actId="47"/>
        <pc:sldMkLst>
          <pc:docMk/>
          <pc:sldMk cId="2314060621" sldId="267"/>
        </pc:sldMkLst>
        <pc:spChg chg="mod">
          <ac:chgData name="Mattson, Jeremy" userId="2d587f6b-b8b9-46f1-83a6-8bca8a4d55f3" providerId="ADAL" clId="{50E8ACBF-021D-4D95-8E83-B27533F48D4E}" dt="2023-09-05T14:58:37.946" v="0"/>
          <ac:spMkLst>
            <pc:docMk/>
            <pc:sldMk cId="2314060621" sldId="267"/>
            <ac:spMk id="4" creationId="{571D378B-F1DE-BF33-BFAC-9C433A0D0AAE}"/>
          </ac:spMkLst>
        </pc:spChg>
      </pc:sldChg>
      <pc:sldChg chg="addSp modSp new mod">
        <pc:chgData name="Mattson, Jeremy" userId="2d587f6b-b8b9-46f1-83a6-8bca8a4d55f3" providerId="ADAL" clId="{50E8ACBF-021D-4D95-8E83-B27533F48D4E}" dt="2023-09-05T15:30:37.404" v="372" actId="1076"/>
        <pc:sldMkLst>
          <pc:docMk/>
          <pc:sldMk cId="1025649696" sldId="268"/>
        </pc:sldMkLst>
        <pc:spChg chg="mod">
          <ac:chgData name="Mattson, Jeremy" userId="2d587f6b-b8b9-46f1-83a6-8bca8a4d55f3" providerId="ADAL" clId="{50E8ACBF-021D-4D95-8E83-B27533F48D4E}" dt="2023-09-05T15:30:28.694" v="370" actId="20577"/>
          <ac:spMkLst>
            <pc:docMk/>
            <pc:sldMk cId="1025649696" sldId="268"/>
            <ac:spMk id="2" creationId="{BB87FFFB-10E2-932A-E7A9-7250D287C484}"/>
          </ac:spMkLst>
        </pc:spChg>
        <pc:picChg chg="add mod">
          <ac:chgData name="Mattson, Jeremy" userId="2d587f6b-b8b9-46f1-83a6-8bca8a4d55f3" providerId="ADAL" clId="{50E8ACBF-021D-4D95-8E83-B27533F48D4E}" dt="2023-09-05T15:30:37.404" v="372" actId="1076"/>
          <ac:picMkLst>
            <pc:docMk/>
            <pc:sldMk cId="1025649696" sldId="268"/>
            <ac:picMk id="3" creationId="{5B19E411-B2B8-7A86-903C-F733E853ACA4}"/>
          </ac:picMkLst>
        </pc:picChg>
      </pc:sldChg>
      <pc:sldChg chg="new del">
        <pc:chgData name="Mattson, Jeremy" userId="2d587f6b-b8b9-46f1-83a6-8bca8a4d55f3" providerId="ADAL" clId="{50E8ACBF-021D-4D95-8E83-B27533F48D4E}" dt="2023-09-05T15:34:53.216" v="416" actId="47"/>
        <pc:sldMkLst>
          <pc:docMk/>
          <pc:sldMk cId="556595158" sldId="269"/>
        </pc:sldMkLst>
      </pc:sldChg>
      <pc:sldChg chg="addSp modSp new mod">
        <pc:chgData name="Mattson, Jeremy" userId="2d587f6b-b8b9-46f1-83a6-8bca8a4d55f3" providerId="ADAL" clId="{50E8ACBF-021D-4D95-8E83-B27533F48D4E}" dt="2023-09-05T15:34:25.388" v="415" actId="20577"/>
        <pc:sldMkLst>
          <pc:docMk/>
          <pc:sldMk cId="3912967064" sldId="270"/>
        </pc:sldMkLst>
        <pc:spChg chg="mod">
          <ac:chgData name="Mattson, Jeremy" userId="2d587f6b-b8b9-46f1-83a6-8bca8a4d55f3" providerId="ADAL" clId="{50E8ACBF-021D-4D95-8E83-B27533F48D4E}" dt="2023-09-05T15:34:25.388" v="415" actId="20577"/>
          <ac:spMkLst>
            <pc:docMk/>
            <pc:sldMk cId="3912967064" sldId="270"/>
            <ac:spMk id="2" creationId="{47ED4FF7-46E2-3E43-37D4-DCCAE6E0207A}"/>
          </ac:spMkLst>
        </pc:spChg>
        <pc:picChg chg="add mod">
          <ac:chgData name="Mattson, Jeremy" userId="2d587f6b-b8b9-46f1-83a6-8bca8a4d55f3" providerId="ADAL" clId="{50E8ACBF-021D-4D95-8E83-B27533F48D4E}" dt="2023-09-05T15:33:31.686" v="377" actId="14100"/>
          <ac:picMkLst>
            <pc:docMk/>
            <pc:sldMk cId="3912967064" sldId="270"/>
            <ac:picMk id="3" creationId="{F92D5ABC-6B95-380A-4ACB-191145726B16}"/>
          </ac:picMkLst>
        </pc:picChg>
        <pc:picChg chg="add mod">
          <ac:chgData name="Mattson, Jeremy" userId="2d587f6b-b8b9-46f1-83a6-8bca8a4d55f3" providerId="ADAL" clId="{50E8ACBF-021D-4D95-8E83-B27533F48D4E}" dt="2023-09-05T15:34:14.363" v="379" actId="1076"/>
          <ac:picMkLst>
            <pc:docMk/>
            <pc:sldMk cId="3912967064" sldId="270"/>
            <ac:picMk id="4" creationId="{20466E66-6579-4C8E-186E-B45C0DCC45C0}"/>
          </ac:picMkLst>
        </pc:picChg>
      </pc:sldChg>
      <pc:sldChg chg="addSp modSp new mod">
        <pc:chgData name="Mattson, Jeremy" userId="2d587f6b-b8b9-46f1-83a6-8bca8a4d55f3" providerId="ADAL" clId="{50E8ACBF-021D-4D95-8E83-B27533F48D4E}" dt="2023-09-05T15:35:45.788" v="494" actId="1076"/>
        <pc:sldMkLst>
          <pc:docMk/>
          <pc:sldMk cId="4095411526" sldId="271"/>
        </pc:sldMkLst>
        <pc:spChg chg="mod">
          <ac:chgData name="Mattson, Jeremy" userId="2d587f6b-b8b9-46f1-83a6-8bca8a4d55f3" providerId="ADAL" clId="{50E8ACBF-021D-4D95-8E83-B27533F48D4E}" dt="2023-09-05T15:35:17.124" v="485" actId="20577"/>
          <ac:spMkLst>
            <pc:docMk/>
            <pc:sldMk cId="4095411526" sldId="271"/>
            <ac:spMk id="2" creationId="{A92CD6E3-A986-F87A-2A2D-66C2842C913D}"/>
          </ac:spMkLst>
        </pc:spChg>
        <pc:picChg chg="add mod">
          <ac:chgData name="Mattson, Jeremy" userId="2d587f6b-b8b9-46f1-83a6-8bca8a4d55f3" providerId="ADAL" clId="{50E8ACBF-021D-4D95-8E83-B27533F48D4E}" dt="2023-09-05T15:35:40.925" v="492" actId="1076"/>
          <ac:picMkLst>
            <pc:docMk/>
            <pc:sldMk cId="4095411526" sldId="271"/>
            <ac:picMk id="3" creationId="{DA2AF08A-525A-7E8B-1DE7-0CE104757BC8}"/>
          </ac:picMkLst>
        </pc:picChg>
        <pc:picChg chg="add mod">
          <ac:chgData name="Mattson, Jeremy" userId="2d587f6b-b8b9-46f1-83a6-8bca8a4d55f3" providerId="ADAL" clId="{50E8ACBF-021D-4D95-8E83-B27533F48D4E}" dt="2023-09-05T15:35:45.788" v="494" actId="1076"/>
          <ac:picMkLst>
            <pc:docMk/>
            <pc:sldMk cId="4095411526" sldId="271"/>
            <ac:picMk id="4" creationId="{1065A669-1978-549A-852D-5C176DCFAAF7}"/>
          </ac:picMkLst>
        </pc:picChg>
      </pc:sldChg>
      <pc:sldChg chg="addSp modSp new mod">
        <pc:chgData name="Mattson, Jeremy" userId="2d587f6b-b8b9-46f1-83a6-8bca8a4d55f3" providerId="ADAL" clId="{50E8ACBF-021D-4D95-8E83-B27533F48D4E}" dt="2023-09-05T15:37:52.408" v="525" actId="1076"/>
        <pc:sldMkLst>
          <pc:docMk/>
          <pc:sldMk cId="3787995884" sldId="272"/>
        </pc:sldMkLst>
        <pc:spChg chg="mod">
          <ac:chgData name="Mattson, Jeremy" userId="2d587f6b-b8b9-46f1-83a6-8bca8a4d55f3" providerId="ADAL" clId="{50E8ACBF-021D-4D95-8E83-B27533F48D4E}" dt="2023-09-05T15:36:51.396" v="518" actId="20577"/>
          <ac:spMkLst>
            <pc:docMk/>
            <pc:sldMk cId="3787995884" sldId="272"/>
            <ac:spMk id="2" creationId="{8FB2F831-E49C-4025-0EAA-59F5DEDDD2DB}"/>
          </ac:spMkLst>
        </pc:spChg>
        <pc:picChg chg="add mod">
          <ac:chgData name="Mattson, Jeremy" userId="2d587f6b-b8b9-46f1-83a6-8bca8a4d55f3" providerId="ADAL" clId="{50E8ACBF-021D-4D95-8E83-B27533F48D4E}" dt="2023-09-05T15:37:03.120" v="521" actId="14100"/>
          <ac:picMkLst>
            <pc:docMk/>
            <pc:sldMk cId="3787995884" sldId="272"/>
            <ac:picMk id="3" creationId="{29DA1666-2C2B-391C-E9F7-8404CD18C934}"/>
          </ac:picMkLst>
        </pc:picChg>
        <pc:picChg chg="add mod">
          <ac:chgData name="Mattson, Jeremy" userId="2d587f6b-b8b9-46f1-83a6-8bca8a4d55f3" providerId="ADAL" clId="{50E8ACBF-021D-4D95-8E83-B27533F48D4E}" dt="2023-09-05T15:37:52.408" v="525" actId="1076"/>
          <ac:picMkLst>
            <pc:docMk/>
            <pc:sldMk cId="3787995884" sldId="272"/>
            <ac:picMk id="4" creationId="{7798F86F-A030-7C84-F540-08C1AC2CCA5C}"/>
          </ac:picMkLst>
        </pc:picChg>
      </pc:sldChg>
      <pc:sldChg chg="addSp modSp new mod">
        <pc:chgData name="Mattson, Jeremy" userId="2d587f6b-b8b9-46f1-83a6-8bca8a4d55f3" providerId="ADAL" clId="{50E8ACBF-021D-4D95-8E83-B27533F48D4E}" dt="2023-09-05T15:40:22.813" v="561" actId="1076"/>
        <pc:sldMkLst>
          <pc:docMk/>
          <pc:sldMk cId="841617267" sldId="273"/>
        </pc:sldMkLst>
        <pc:spChg chg="mod">
          <ac:chgData name="Mattson, Jeremy" userId="2d587f6b-b8b9-46f1-83a6-8bca8a4d55f3" providerId="ADAL" clId="{50E8ACBF-021D-4D95-8E83-B27533F48D4E}" dt="2023-09-05T15:39:55.234" v="553" actId="20577"/>
          <ac:spMkLst>
            <pc:docMk/>
            <pc:sldMk cId="841617267" sldId="273"/>
            <ac:spMk id="2" creationId="{AE60153F-C526-5A88-84DB-B3D241FD3034}"/>
          </ac:spMkLst>
        </pc:spChg>
        <pc:picChg chg="add mod">
          <ac:chgData name="Mattson, Jeremy" userId="2d587f6b-b8b9-46f1-83a6-8bca8a4d55f3" providerId="ADAL" clId="{50E8ACBF-021D-4D95-8E83-B27533F48D4E}" dt="2023-09-05T15:40:10.220" v="557" actId="1076"/>
          <ac:picMkLst>
            <pc:docMk/>
            <pc:sldMk cId="841617267" sldId="273"/>
            <ac:picMk id="3" creationId="{5C94AA9C-6F96-47B7-28DD-487E3420A173}"/>
          </ac:picMkLst>
        </pc:picChg>
        <pc:picChg chg="add mod">
          <ac:chgData name="Mattson, Jeremy" userId="2d587f6b-b8b9-46f1-83a6-8bca8a4d55f3" providerId="ADAL" clId="{50E8ACBF-021D-4D95-8E83-B27533F48D4E}" dt="2023-09-05T15:40:22.813" v="561" actId="1076"/>
          <ac:picMkLst>
            <pc:docMk/>
            <pc:sldMk cId="841617267" sldId="273"/>
            <ac:picMk id="4" creationId="{33C55013-D451-26C9-79CA-94BCEBF5A90F}"/>
          </ac:picMkLst>
        </pc:picChg>
      </pc:sldChg>
      <pc:sldChg chg="addSp modSp new mod">
        <pc:chgData name="Mattson, Jeremy" userId="2d587f6b-b8b9-46f1-83a6-8bca8a4d55f3" providerId="ADAL" clId="{50E8ACBF-021D-4D95-8E83-B27533F48D4E}" dt="2023-09-05T15:41:56.584" v="586" actId="1076"/>
        <pc:sldMkLst>
          <pc:docMk/>
          <pc:sldMk cId="1630262866" sldId="274"/>
        </pc:sldMkLst>
        <pc:spChg chg="mod">
          <ac:chgData name="Mattson, Jeremy" userId="2d587f6b-b8b9-46f1-83a6-8bca8a4d55f3" providerId="ADAL" clId="{50E8ACBF-021D-4D95-8E83-B27533F48D4E}" dt="2023-09-05T15:41:28.207" v="578" actId="20577"/>
          <ac:spMkLst>
            <pc:docMk/>
            <pc:sldMk cId="1630262866" sldId="274"/>
            <ac:spMk id="2" creationId="{21D26491-525B-2D51-7256-4A2BA54E4A59}"/>
          </ac:spMkLst>
        </pc:spChg>
        <pc:picChg chg="add mod">
          <ac:chgData name="Mattson, Jeremy" userId="2d587f6b-b8b9-46f1-83a6-8bca8a4d55f3" providerId="ADAL" clId="{50E8ACBF-021D-4D95-8E83-B27533F48D4E}" dt="2023-09-05T15:41:44.202" v="582" actId="1076"/>
          <ac:picMkLst>
            <pc:docMk/>
            <pc:sldMk cId="1630262866" sldId="274"/>
            <ac:picMk id="3" creationId="{15DBAF4B-CD34-21BF-30B7-2CA506A182D5}"/>
          </ac:picMkLst>
        </pc:picChg>
        <pc:picChg chg="add mod">
          <ac:chgData name="Mattson, Jeremy" userId="2d587f6b-b8b9-46f1-83a6-8bca8a4d55f3" providerId="ADAL" clId="{50E8ACBF-021D-4D95-8E83-B27533F48D4E}" dt="2023-09-05T15:41:56.584" v="586" actId="1076"/>
          <ac:picMkLst>
            <pc:docMk/>
            <pc:sldMk cId="1630262866" sldId="274"/>
            <ac:picMk id="4" creationId="{91CD45DF-8FE2-2332-190B-854984BC003A}"/>
          </ac:picMkLst>
        </pc:picChg>
      </pc:sldChg>
      <pc:sldChg chg="addSp modSp new mod">
        <pc:chgData name="Mattson, Jeremy" userId="2d587f6b-b8b9-46f1-83a6-8bca8a4d55f3" providerId="ADAL" clId="{50E8ACBF-021D-4D95-8E83-B27533F48D4E}" dt="2023-09-05T15:45:52.449" v="660" actId="20577"/>
        <pc:sldMkLst>
          <pc:docMk/>
          <pc:sldMk cId="3106247380" sldId="275"/>
        </pc:sldMkLst>
        <pc:spChg chg="mod">
          <ac:chgData name="Mattson, Jeremy" userId="2d587f6b-b8b9-46f1-83a6-8bca8a4d55f3" providerId="ADAL" clId="{50E8ACBF-021D-4D95-8E83-B27533F48D4E}" dt="2023-09-05T15:42:31.557" v="608" actId="20577"/>
          <ac:spMkLst>
            <pc:docMk/>
            <pc:sldMk cId="3106247380" sldId="275"/>
            <ac:spMk id="2" creationId="{74F09740-409E-E203-E8BB-0EBE08DE5B8A}"/>
          </ac:spMkLst>
        </pc:spChg>
        <pc:spChg chg="add mod">
          <ac:chgData name="Mattson, Jeremy" userId="2d587f6b-b8b9-46f1-83a6-8bca8a4d55f3" providerId="ADAL" clId="{50E8ACBF-021D-4D95-8E83-B27533F48D4E}" dt="2023-09-05T15:45:38.136" v="649" actId="20577"/>
          <ac:spMkLst>
            <pc:docMk/>
            <pc:sldMk cId="3106247380" sldId="275"/>
            <ac:spMk id="5" creationId="{9CEFF92F-6879-796F-CECD-51C2FF9AF050}"/>
          </ac:spMkLst>
        </pc:spChg>
        <pc:spChg chg="add mod">
          <ac:chgData name="Mattson, Jeremy" userId="2d587f6b-b8b9-46f1-83a6-8bca8a4d55f3" providerId="ADAL" clId="{50E8ACBF-021D-4D95-8E83-B27533F48D4E}" dt="2023-09-05T15:45:52.449" v="660" actId="20577"/>
          <ac:spMkLst>
            <pc:docMk/>
            <pc:sldMk cId="3106247380" sldId="275"/>
            <ac:spMk id="6" creationId="{E4637551-478D-34E1-BABC-76EF7793362A}"/>
          </ac:spMkLst>
        </pc:spChg>
        <pc:picChg chg="add mod">
          <ac:chgData name="Mattson, Jeremy" userId="2d587f6b-b8b9-46f1-83a6-8bca8a4d55f3" providerId="ADAL" clId="{50E8ACBF-021D-4D95-8E83-B27533F48D4E}" dt="2023-09-05T15:43:33.750" v="611" actId="14100"/>
          <ac:picMkLst>
            <pc:docMk/>
            <pc:sldMk cId="3106247380" sldId="275"/>
            <ac:picMk id="3" creationId="{7CBFD526-70C9-428E-9EA4-52A7EB85FA0E}"/>
          </ac:picMkLst>
        </pc:picChg>
        <pc:picChg chg="add mod">
          <ac:chgData name="Mattson, Jeremy" userId="2d587f6b-b8b9-46f1-83a6-8bca8a4d55f3" providerId="ADAL" clId="{50E8ACBF-021D-4D95-8E83-B27533F48D4E}" dt="2023-09-05T15:43:49.325" v="615" actId="1076"/>
          <ac:picMkLst>
            <pc:docMk/>
            <pc:sldMk cId="3106247380" sldId="275"/>
            <ac:picMk id="4" creationId="{B2347BC9-30EF-7E34-1E1A-846B4449AD52}"/>
          </ac:picMkLst>
        </pc:picChg>
      </pc:sldChg>
      <pc:sldChg chg="addSp modSp new mod modClrScheme chgLayout">
        <pc:chgData name="Mattson, Jeremy" userId="2d587f6b-b8b9-46f1-83a6-8bca8a4d55f3" providerId="ADAL" clId="{50E8ACBF-021D-4D95-8E83-B27533F48D4E}" dt="2023-09-05T16:23:35.108" v="1363" actId="20577"/>
        <pc:sldMkLst>
          <pc:docMk/>
          <pc:sldMk cId="1968233194" sldId="276"/>
        </pc:sldMkLst>
        <pc:spChg chg="mod ord">
          <ac:chgData name="Mattson, Jeremy" userId="2d587f6b-b8b9-46f1-83a6-8bca8a4d55f3" providerId="ADAL" clId="{50E8ACBF-021D-4D95-8E83-B27533F48D4E}" dt="2023-09-05T16:20:29.907" v="955" actId="700"/>
          <ac:spMkLst>
            <pc:docMk/>
            <pc:sldMk cId="1968233194" sldId="276"/>
            <ac:spMk id="2" creationId="{2B195185-F533-1E22-EB3A-397300368D05}"/>
          </ac:spMkLst>
        </pc:spChg>
        <pc:spChg chg="add mod ord">
          <ac:chgData name="Mattson, Jeremy" userId="2d587f6b-b8b9-46f1-83a6-8bca8a4d55f3" providerId="ADAL" clId="{50E8ACBF-021D-4D95-8E83-B27533F48D4E}" dt="2023-09-05T16:23:35.108" v="1363" actId="20577"/>
          <ac:spMkLst>
            <pc:docMk/>
            <pc:sldMk cId="1968233194" sldId="276"/>
            <ac:spMk id="3" creationId="{B2A4346E-9790-19B0-9D4D-D03E66D80999}"/>
          </ac:spMkLst>
        </pc:spChg>
      </pc:sldChg>
      <pc:sldChg chg="modSp new mod">
        <pc:chgData name="Mattson, Jeremy" userId="2d587f6b-b8b9-46f1-83a6-8bca8a4d55f3" providerId="ADAL" clId="{50E8ACBF-021D-4D95-8E83-B27533F48D4E}" dt="2023-09-05T18:20:20.036" v="2199" actId="20577"/>
        <pc:sldMkLst>
          <pc:docMk/>
          <pc:sldMk cId="4017382611" sldId="277"/>
        </pc:sldMkLst>
        <pc:spChg chg="mod">
          <ac:chgData name="Mattson, Jeremy" userId="2d587f6b-b8b9-46f1-83a6-8bca8a4d55f3" providerId="ADAL" clId="{50E8ACBF-021D-4D95-8E83-B27533F48D4E}" dt="2023-09-05T18:14:35.386" v="1939" actId="404"/>
          <ac:spMkLst>
            <pc:docMk/>
            <pc:sldMk cId="4017382611" sldId="277"/>
            <ac:spMk id="2" creationId="{F4E38EDF-15B5-7437-5DC2-08BFE06E49FB}"/>
          </ac:spMkLst>
        </pc:spChg>
        <pc:spChg chg="mod">
          <ac:chgData name="Mattson, Jeremy" userId="2d587f6b-b8b9-46f1-83a6-8bca8a4d55f3" providerId="ADAL" clId="{50E8ACBF-021D-4D95-8E83-B27533F48D4E}" dt="2023-09-05T18:20:20.036" v="2199" actId="20577"/>
          <ac:spMkLst>
            <pc:docMk/>
            <pc:sldMk cId="4017382611" sldId="277"/>
            <ac:spMk id="3" creationId="{BB89AFD0-3E3B-40E1-2EEA-3B54CB07AB4B}"/>
          </ac:spMkLst>
        </pc:spChg>
      </pc:sldChg>
      <pc:sldChg chg="delSp modSp new mod">
        <pc:chgData name="Mattson, Jeremy" userId="2d587f6b-b8b9-46f1-83a6-8bca8a4d55f3" providerId="ADAL" clId="{50E8ACBF-021D-4D95-8E83-B27533F48D4E}" dt="2023-09-05T18:22:41.109" v="2212" actId="478"/>
        <pc:sldMkLst>
          <pc:docMk/>
          <pc:sldMk cId="1480015957" sldId="278"/>
        </pc:sldMkLst>
        <pc:spChg chg="mod">
          <ac:chgData name="Mattson, Jeremy" userId="2d587f6b-b8b9-46f1-83a6-8bca8a4d55f3" providerId="ADAL" clId="{50E8ACBF-021D-4D95-8E83-B27533F48D4E}" dt="2023-09-05T18:22:35.414" v="2211" actId="20577"/>
          <ac:spMkLst>
            <pc:docMk/>
            <pc:sldMk cId="1480015957" sldId="278"/>
            <ac:spMk id="2" creationId="{73B6D199-467C-6218-BEDE-738409596CDF}"/>
          </ac:spMkLst>
        </pc:spChg>
        <pc:spChg chg="del">
          <ac:chgData name="Mattson, Jeremy" userId="2d587f6b-b8b9-46f1-83a6-8bca8a4d55f3" providerId="ADAL" clId="{50E8ACBF-021D-4D95-8E83-B27533F48D4E}" dt="2023-09-05T18:22:41.109" v="2212" actId="478"/>
          <ac:spMkLst>
            <pc:docMk/>
            <pc:sldMk cId="1480015957" sldId="278"/>
            <ac:spMk id="3" creationId="{39181FC4-1092-B7CE-C424-42A762D30D7E}"/>
          </ac:spMkLst>
        </pc:spChg>
      </pc:sldChg>
      <pc:sldMasterChg chg="modSldLayout">
        <pc:chgData name="Mattson, Jeremy" userId="2d587f6b-b8b9-46f1-83a6-8bca8a4d55f3" providerId="ADAL" clId="{50E8ACBF-021D-4D95-8E83-B27533F48D4E}" dt="2023-09-05T18:15:29.717" v="1949" actId="403"/>
        <pc:sldMasterMkLst>
          <pc:docMk/>
          <pc:sldMasterMk cId="3686319096" sldId="2147483695"/>
        </pc:sldMasterMkLst>
        <pc:sldLayoutChg chg="modSp">
          <pc:chgData name="Mattson, Jeremy" userId="2d587f6b-b8b9-46f1-83a6-8bca8a4d55f3" providerId="ADAL" clId="{50E8ACBF-021D-4D95-8E83-B27533F48D4E}" dt="2023-09-05T18:15:24.028" v="1947" actId="404"/>
          <pc:sldLayoutMkLst>
            <pc:docMk/>
            <pc:sldMasterMk cId="3686319096" sldId="2147483695"/>
            <pc:sldLayoutMk cId="2167949208" sldId="2147483698"/>
          </pc:sldLayoutMkLst>
          <pc:spChg chg="mod">
            <ac:chgData name="Mattson, Jeremy" userId="2d587f6b-b8b9-46f1-83a6-8bca8a4d55f3" providerId="ADAL" clId="{50E8ACBF-021D-4D95-8E83-B27533F48D4E}" dt="2023-09-05T18:15:24.028" v="1947" actId="404"/>
            <ac:spMkLst>
              <pc:docMk/>
              <pc:sldMasterMk cId="3686319096" sldId="2147483695"/>
              <pc:sldLayoutMk cId="2167949208" sldId="2147483698"/>
              <ac:spMk id="2" creationId="{8150E6AB-B5FB-4542-B1DC-4EB5B4BA99B9}"/>
            </ac:spMkLst>
          </pc:spChg>
        </pc:sldLayoutChg>
        <pc:sldLayoutChg chg="modSp">
          <pc:chgData name="Mattson, Jeremy" userId="2d587f6b-b8b9-46f1-83a6-8bca8a4d55f3" providerId="ADAL" clId="{50E8ACBF-021D-4D95-8E83-B27533F48D4E}" dt="2023-09-05T18:15:09.814" v="1943" actId="404"/>
          <pc:sldLayoutMkLst>
            <pc:docMk/>
            <pc:sldMasterMk cId="3686319096" sldId="2147483695"/>
            <pc:sldLayoutMk cId="1522588271" sldId="2147483699"/>
          </pc:sldLayoutMkLst>
          <pc:spChg chg="mod">
            <ac:chgData name="Mattson, Jeremy" userId="2d587f6b-b8b9-46f1-83a6-8bca8a4d55f3" providerId="ADAL" clId="{50E8ACBF-021D-4D95-8E83-B27533F48D4E}" dt="2023-09-05T18:15:09.814" v="1943" actId="404"/>
            <ac:spMkLst>
              <pc:docMk/>
              <pc:sldMasterMk cId="3686319096" sldId="2147483695"/>
              <pc:sldLayoutMk cId="1522588271" sldId="2147483699"/>
              <ac:spMk id="2" creationId="{2DEDD32E-C142-4D25-9E37-3718E2A0ED93}"/>
            </ac:spMkLst>
          </pc:spChg>
        </pc:sldLayoutChg>
        <pc:sldLayoutChg chg="modSp">
          <pc:chgData name="Mattson, Jeremy" userId="2d587f6b-b8b9-46f1-83a6-8bca8a4d55f3" providerId="ADAL" clId="{50E8ACBF-021D-4D95-8E83-B27533F48D4E}" dt="2023-09-05T18:15:29.717" v="1949" actId="403"/>
          <pc:sldLayoutMkLst>
            <pc:docMk/>
            <pc:sldMasterMk cId="3686319096" sldId="2147483695"/>
            <pc:sldLayoutMk cId="144331176" sldId="2147483700"/>
          </pc:sldLayoutMkLst>
          <pc:spChg chg="mod">
            <ac:chgData name="Mattson, Jeremy" userId="2d587f6b-b8b9-46f1-83a6-8bca8a4d55f3" providerId="ADAL" clId="{50E8ACBF-021D-4D95-8E83-B27533F48D4E}" dt="2023-09-05T18:15:29.717" v="1949" actId="403"/>
            <ac:spMkLst>
              <pc:docMk/>
              <pc:sldMasterMk cId="3686319096" sldId="2147483695"/>
              <pc:sldLayoutMk cId="144331176" sldId="2147483700"/>
              <ac:spMk id="2" creationId="{1039B184-1FB0-40A5-A9D3-FC2AF39CEA8E}"/>
            </ac:spMkLst>
          </pc:spChg>
        </pc:sldLayoutChg>
      </pc:sldMasterChg>
    </pc:docChg>
  </pc:docChgLst>
  <pc:docChgLst>
    <pc:chgData name="Mattson, Jeremy" userId="2d587f6b-b8b9-46f1-83a6-8bca8a4d55f3" providerId="ADAL" clId="{EEDDBC92-1E58-4733-8317-8A24760D1376}"/>
    <pc:docChg chg="custSel addSld modSld">
      <pc:chgData name="Mattson, Jeremy" userId="2d587f6b-b8b9-46f1-83a6-8bca8a4d55f3" providerId="ADAL" clId="{EEDDBC92-1E58-4733-8317-8A24760D1376}" dt="2023-09-12T15:01:51.574" v="263" actId="207"/>
      <pc:docMkLst>
        <pc:docMk/>
      </pc:docMkLst>
      <pc:sldChg chg="modSp mod">
        <pc:chgData name="Mattson, Jeremy" userId="2d587f6b-b8b9-46f1-83a6-8bca8a4d55f3" providerId="ADAL" clId="{EEDDBC92-1E58-4733-8317-8A24760D1376}" dt="2023-09-11T19:43:31.340" v="32" actId="20577"/>
        <pc:sldMkLst>
          <pc:docMk/>
          <pc:sldMk cId="1404047524" sldId="256"/>
        </pc:sldMkLst>
        <pc:spChg chg="mod">
          <ac:chgData name="Mattson, Jeremy" userId="2d587f6b-b8b9-46f1-83a6-8bca8a4d55f3" providerId="ADAL" clId="{EEDDBC92-1E58-4733-8317-8A24760D1376}" dt="2023-09-11T19:43:31.340" v="32" actId="20577"/>
          <ac:spMkLst>
            <pc:docMk/>
            <pc:sldMk cId="1404047524" sldId="256"/>
            <ac:spMk id="2" creationId="{F48270BA-BA22-6671-6363-53712BA539D8}"/>
          </ac:spMkLst>
        </pc:spChg>
      </pc:sldChg>
      <pc:sldChg chg="modSp mod">
        <pc:chgData name="Mattson, Jeremy" userId="2d587f6b-b8b9-46f1-83a6-8bca8a4d55f3" providerId="ADAL" clId="{EEDDBC92-1E58-4733-8317-8A24760D1376}" dt="2023-09-11T19:49:17.299" v="44" actId="403"/>
        <pc:sldMkLst>
          <pc:docMk/>
          <pc:sldMk cId="1005119443" sldId="259"/>
        </pc:sldMkLst>
        <pc:graphicFrameChg chg="modGraphic">
          <ac:chgData name="Mattson, Jeremy" userId="2d587f6b-b8b9-46f1-83a6-8bca8a4d55f3" providerId="ADAL" clId="{EEDDBC92-1E58-4733-8317-8A24760D1376}" dt="2023-09-11T19:49:17.299" v="44" actId="403"/>
          <ac:graphicFrameMkLst>
            <pc:docMk/>
            <pc:sldMk cId="1005119443" sldId="259"/>
            <ac:graphicFrameMk id="5" creationId="{E17E84EB-94DC-EA81-82C8-18C7A8A5B650}"/>
          </ac:graphicFrameMkLst>
        </pc:graphicFrameChg>
      </pc:sldChg>
      <pc:sldChg chg="modSp mod">
        <pc:chgData name="Mattson, Jeremy" userId="2d587f6b-b8b9-46f1-83a6-8bca8a4d55f3" providerId="ADAL" clId="{EEDDBC92-1E58-4733-8317-8A24760D1376}" dt="2023-09-12T14:36:15.027" v="249" actId="20577"/>
        <pc:sldMkLst>
          <pc:docMk/>
          <pc:sldMk cId="2271137543" sldId="261"/>
        </pc:sldMkLst>
        <pc:spChg chg="mod">
          <ac:chgData name="Mattson, Jeremy" userId="2d587f6b-b8b9-46f1-83a6-8bca8a4d55f3" providerId="ADAL" clId="{EEDDBC92-1E58-4733-8317-8A24760D1376}" dt="2023-09-12T14:36:15.027" v="249" actId="20577"/>
          <ac:spMkLst>
            <pc:docMk/>
            <pc:sldMk cId="2271137543" sldId="261"/>
            <ac:spMk id="3" creationId="{CB89B305-AA75-4DE6-1033-A20833C87FA6}"/>
          </ac:spMkLst>
        </pc:spChg>
      </pc:sldChg>
      <pc:sldChg chg="modSp mod">
        <pc:chgData name="Mattson, Jeremy" userId="2d587f6b-b8b9-46f1-83a6-8bca8a4d55f3" providerId="ADAL" clId="{EEDDBC92-1E58-4733-8317-8A24760D1376}" dt="2023-09-11T19:54:43.426" v="48" actId="1076"/>
        <pc:sldMkLst>
          <pc:docMk/>
          <pc:sldMk cId="1025649696" sldId="268"/>
        </pc:sldMkLst>
        <pc:picChg chg="mod">
          <ac:chgData name="Mattson, Jeremy" userId="2d587f6b-b8b9-46f1-83a6-8bca8a4d55f3" providerId="ADAL" clId="{EEDDBC92-1E58-4733-8317-8A24760D1376}" dt="2023-09-11T19:54:43.426" v="48" actId="1076"/>
          <ac:picMkLst>
            <pc:docMk/>
            <pc:sldMk cId="1025649696" sldId="268"/>
            <ac:picMk id="3" creationId="{5B19E411-B2B8-7A86-903C-F733E853ACA4}"/>
          </ac:picMkLst>
        </pc:picChg>
      </pc:sldChg>
      <pc:sldChg chg="modSp mod">
        <pc:chgData name="Mattson, Jeremy" userId="2d587f6b-b8b9-46f1-83a6-8bca8a4d55f3" providerId="ADAL" clId="{EEDDBC92-1E58-4733-8317-8A24760D1376}" dt="2023-09-11T20:27:46.624" v="69" actId="1076"/>
        <pc:sldMkLst>
          <pc:docMk/>
          <pc:sldMk cId="3912967064" sldId="270"/>
        </pc:sldMkLst>
        <pc:picChg chg="mod">
          <ac:chgData name="Mattson, Jeremy" userId="2d587f6b-b8b9-46f1-83a6-8bca8a4d55f3" providerId="ADAL" clId="{EEDDBC92-1E58-4733-8317-8A24760D1376}" dt="2023-09-11T20:27:44.139" v="68" actId="1076"/>
          <ac:picMkLst>
            <pc:docMk/>
            <pc:sldMk cId="3912967064" sldId="270"/>
            <ac:picMk id="3" creationId="{F92D5ABC-6B95-380A-4ACB-191145726B16}"/>
          </ac:picMkLst>
        </pc:picChg>
        <pc:picChg chg="mod">
          <ac:chgData name="Mattson, Jeremy" userId="2d587f6b-b8b9-46f1-83a6-8bca8a4d55f3" providerId="ADAL" clId="{EEDDBC92-1E58-4733-8317-8A24760D1376}" dt="2023-09-11T20:27:46.624" v="69" actId="1076"/>
          <ac:picMkLst>
            <pc:docMk/>
            <pc:sldMk cId="3912967064" sldId="270"/>
            <ac:picMk id="4" creationId="{20466E66-6579-4C8E-186E-B45C0DCC45C0}"/>
          </ac:picMkLst>
        </pc:picChg>
      </pc:sldChg>
      <pc:sldChg chg="modSp mod">
        <pc:chgData name="Mattson, Jeremy" userId="2d587f6b-b8b9-46f1-83a6-8bca8a4d55f3" providerId="ADAL" clId="{EEDDBC92-1E58-4733-8317-8A24760D1376}" dt="2023-09-11T20:29:48.998" v="83" actId="1076"/>
        <pc:sldMkLst>
          <pc:docMk/>
          <pc:sldMk cId="4095411526" sldId="271"/>
        </pc:sldMkLst>
        <pc:picChg chg="mod">
          <ac:chgData name="Mattson, Jeremy" userId="2d587f6b-b8b9-46f1-83a6-8bca8a4d55f3" providerId="ADAL" clId="{EEDDBC92-1E58-4733-8317-8A24760D1376}" dt="2023-09-11T20:28:37.695" v="74" actId="1076"/>
          <ac:picMkLst>
            <pc:docMk/>
            <pc:sldMk cId="4095411526" sldId="271"/>
            <ac:picMk id="3" creationId="{DA2AF08A-525A-7E8B-1DE7-0CE104757BC8}"/>
          </ac:picMkLst>
        </pc:picChg>
        <pc:picChg chg="mod">
          <ac:chgData name="Mattson, Jeremy" userId="2d587f6b-b8b9-46f1-83a6-8bca8a4d55f3" providerId="ADAL" clId="{EEDDBC92-1E58-4733-8317-8A24760D1376}" dt="2023-09-11T20:29:48.998" v="83" actId="1076"/>
          <ac:picMkLst>
            <pc:docMk/>
            <pc:sldMk cId="4095411526" sldId="271"/>
            <ac:picMk id="4" creationId="{1065A669-1978-549A-852D-5C176DCFAAF7}"/>
          </ac:picMkLst>
        </pc:picChg>
      </pc:sldChg>
      <pc:sldChg chg="modSp mod">
        <pc:chgData name="Mattson, Jeremy" userId="2d587f6b-b8b9-46f1-83a6-8bca8a4d55f3" providerId="ADAL" clId="{EEDDBC92-1E58-4733-8317-8A24760D1376}" dt="2023-09-11T20:30:04.661" v="85" actId="1076"/>
        <pc:sldMkLst>
          <pc:docMk/>
          <pc:sldMk cId="3787995884" sldId="272"/>
        </pc:sldMkLst>
        <pc:picChg chg="mod">
          <ac:chgData name="Mattson, Jeremy" userId="2d587f6b-b8b9-46f1-83a6-8bca8a4d55f3" providerId="ADAL" clId="{EEDDBC92-1E58-4733-8317-8A24760D1376}" dt="2023-09-11T20:28:50.721" v="76" actId="1076"/>
          <ac:picMkLst>
            <pc:docMk/>
            <pc:sldMk cId="3787995884" sldId="272"/>
            <ac:picMk id="3" creationId="{29DA1666-2C2B-391C-E9F7-8404CD18C934}"/>
          </ac:picMkLst>
        </pc:picChg>
        <pc:picChg chg="mod">
          <ac:chgData name="Mattson, Jeremy" userId="2d587f6b-b8b9-46f1-83a6-8bca8a4d55f3" providerId="ADAL" clId="{EEDDBC92-1E58-4733-8317-8A24760D1376}" dt="2023-09-11T20:30:04.661" v="85" actId="1076"/>
          <ac:picMkLst>
            <pc:docMk/>
            <pc:sldMk cId="3787995884" sldId="272"/>
            <ac:picMk id="4" creationId="{7798F86F-A030-7C84-F540-08C1AC2CCA5C}"/>
          </ac:picMkLst>
        </pc:picChg>
      </pc:sldChg>
      <pc:sldChg chg="modSp mod">
        <pc:chgData name="Mattson, Jeremy" userId="2d587f6b-b8b9-46f1-83a6-8bca8a4d55f3" providerId="ADAL" clId="{EEDDBC92-1E58-4733-8317-8A24760D1376}" dt="2023-09-11T20:30:19.571" v="87" actId="1076"/>
        <pc:sldMkLst>
          <pc:docMk/>
          <pc:sldMk cId="841617267" sldId="273"/>
        </pc:sldMkLst>
        <pc:picChg chg="mod">
          <ac:chgData name="Mattson, Jeremy" userId="2d587f6b-b8b9-46f1-83a6-8bca8a4d55f3" providerId="ADAL" clId="{EEDDBC92-1E58-4733-8317-8A24760D1376}" dt="2023-09-11T20:29:02.981" v="78" actId="1076"/>
          <ac:picMkLst>
            <pc:docMk/>
            <pc:sldMk cId="841617267" sldId="273"/>
            <ac:picMk id="3" creationId="{5C94AA9C-6F96-47B7-28DD-487E3420A173}"/>
          </ac:picMkLst>
        </pc:picChg>
        <pc:picChg chg="mod">
          <ac:chgData name="Mattson, Jeremy" userId="2d587f6b-b8b9-46f1-83a6-8bca8a4d55f3" providerId="ADAL" clId="{EEDDBC92-1E58-4733-8317-8A24760D1376}" dt="2023-09-11T20:30:19.571" v="87" actId="1076"/>
          <ac:picMkLst>
            <pc:docMk/>
            <pc:sldMk cId="841617267" sldId="273"/>
            <ac:picMk id="4" creationId="{33C55013-D451-26C9-79CA-94BCEBF5A90F}"/>
          </ac:picMkLst>
        </pc:picChg>
      </pc:sldChg>
      <pc:sldChg chg="modSp mod">
        <pc:chgData name="Mattson, Jeremy" userId="2d587f6b-b8b9-46f1-83a6-8bca8a4d55f3" providerId="ADAL" clId="{EEDDBC92-1E58-4733-8317-8A24760D1376}" dt="2023-09-11T20:29:34.804" v="81" actId="1076"/>
        <pc:sldMkLst>
          <pc:docMk/>
          <pc:sldMk cId="1630262866" sldId="274"/>
        </pc:sldMkLst>
        <pc:picChg chg="mod">
          <ac:chgData name="Mattson, Jeremy" userId="2d587f6b-b8b9-46f1-83a6-8bca8a4d55f3" providerId="ADAL" clId="{EEDDBC92-1E58-4733-8317-8A24760D1376}" dt="2023-09-11T20:28:07.772" v="71" actId="1076"/>
          <ac:picMkLst>
            <pc:docMk/>
            <pc:sldMk cId="1630262866" sldId="274"/>
            <ac:picMk id="3" creationId="{15DBAF4B-CD34-21BF-30B7-2CA506A182D5}"/>
          </ac:picMkLst>
        </pc:picChg>
        <pc:picChg chg="mod">
          <ac:chgData name="Mattson, Jeremy" userId="2d587f6b-b8b9-46f1-83a6-8bca8a4d55f3" providerId="ADAL" clId="{EEDDBC92-1E58-4733-8317-8A24760D1376}" dt="2023-09-11T20:29:34.804" v="81" actId="1076"/>
          <ac:picMkLst>
            <pc:docMk/>
            <pc:sldMk cId="1630262866" sldId="274"/>
            <ac:picMk id="4" creationId="{91CD45DF-8FE2-2332-190B-854984BC003A}"/>
          </ac:picMkLst>
        </pc:picChg>
      </pc:sldChg>
      <pc:sldChg chg="modSp mod">
        <pc:chgData name="Mattson, Jeremy" userId="2d587f6b-b8b9-46f1-83a6-8bca8a4d55f3" providerId="ADAL" clId="{EEDDBC92-1E58-4733-8317-8A24760D1376}" dt="2023-09-11T20:31:09.625" v="91" actId="1076"/>
        <pc:sldMkLst>
          <pc:docMk/>
          <pc:sldMk cId="3106247380" sldId="275"/>
        </pc:sldMkLst>
        <pc:spChg chg="mod">
          <ac:chgData name="Mattson, Jeremy" userId="2d587f6b-b8b9-46f1-83a6-8bca8a4d55f3" providerId="ADAL" clId="{EEDDBC92-1E58-4733-8317-8A24760D1376}" dt="2023-09-11T20:31:04.038" v="90" actId="1076"/>
          <ac:spMkLst>
            <pc:docMk/>
            <pc:sldMk cId="3106247380" sldId="275"/>
            <ac:spMk id="5" creationId="{9CEFF92F-6879-796F-CECD-51C2FF9AF050}"/>
          </ac:spMkLst>
        </pc:spChg>
        <pc:spChg chg="mod">
          <ac:chgData name="Mattson, Jeremy" userId="2d587f6b-b8b9-46f1-83a6-8bca8a4d55f3" providerId="ADAL" clId="{EEDDBC92-1E58-4733-8317-8A24760D1376}" dt="2023-09-11T20:31:09.625" v="91" actId="1076"/>
          <ac:spMkLst>
            <pc:docMk/>
            <pc:sldMk cId="3106247380" sldId="275"/>
            <ac:spMk id="6" creationId="{E4637551-478D-34E1-BABC-76EF7793362A}"/>
          </ac:spMkLst>
        </pc:spChg>
        <pc:picChg chg="mod">
          <ac:chgData name="Mattson, Jeremy" userId="2d587f6b-b8b9-46f1-83a6-8bca8a4d55f3" providerId="ADAL" clId="{EEDDBC92-1E58-4733-8317-8A24760D1376}" dt="2023-09-11T20:29:16.724" v="80" actId="1076"/>
          <ac:picMkLst>
            <pc:docMk/>
            <pc:sldMk cId="3106247380" sldId="275"/>
            <ac:picMk id="3" creationId="{7CBFD526-70C9-428E-9EA4-52A7EB85FA0E}"/>
          </ac:picMkLst>
        </pc:picChg>
        <pc:picChg chg="mod">
          <ac:chgData name="Mattson, Jeremy" userId="2d587f6b-b8b9-46f1-83a6-8bca8a4d55f3" providerId="ADAL" clId="{EEDDBC92-1E58-4733-8317-8A24760D1376}" dt="2023-09-11T20:30:31.047" v="89" actId="1076"/>
          <ac:picMkLst>
            <pc:docMk/>
            <pc:sldMk cId="3106247380" sldId="275"/>
            <ac:picMk id="4" creationId="{B2347BC9-30EF-7E34-1E1A-846B4449AD52}"/>
          </ac:picMkLst>
        </pc:picChg>
      </pc:sldChg>
      <pc:sldChg chg="addSp modSp mod">
        <pc:chgData name="Mattson, Jeremy" userId="2d587f6b-b8b9-46f1-83a6-8bca8a4d55f3" providerId="ADAL" clId="{EEDDBC92-1E58-4733-8317-8A24760D1376}" dt="2023-09-11T21:03:00.436" v="221" actId="1076"/>
        <pc:sldMkLst>
          <pc:docMk/>
          <pc:sldMk cId="1480015957" sldId="278"/>
        </pc:sldMkLst>
        <pc:spChg chg="mod">
          <ac:chgData name="Mattson, Jeremy" userId="2d587f6b-b8b9-46f1-83a6-8bca8a4d55f3" providerId="ADAL" clId="{EEDDBC92-1E58-4733-8317-8A24760D1376}" dt="2023-09-11T20:59:17.303" v="92" actId="1076"/>
          <ac:spMkLst>
            <pc:docMk/>
            <pc:sldMk cId="1480015957" sldId="278"/>
            <ac:spMk id="2" creationId="{73B6D199-467C-6218-BEDE-738409596CDF}"/>
          </ac:spMkLst>
        </pc:spChg>
        <pc:spChg chg="add mod">
          <ac:chgData name="Mattson, Jeremy" userId="2d587f6b-b8b9-46f1-83a6-8bca8a4d55f3" providerId="ADAL" clId="{EEDDBC92-1E58-4733-8317-8A24760D1376}" dt="2023-09-11T21:03:00.436" v="221" actId="1076"/>
          <ac:spMkLst>
            <pc:docMk/>
            <pc:sldMk cId="1480015957" sldId="278"/>
            <ac:spMk id="3" creationId="{6AA078C4-A3C1-C6D5-2EA8-421509009EB7}"/>
          </ac:spMkLst>
        </pc:spChg>
      </pc:sldChg>
      <pc:sldChg chg="modSp add mod">
        <pc:chgData name="Mattson, Jeremy" userId="2d587f6b-b8b9-46f1-83a6-8bca8a4d55f3" providerId="ADAL" clId="{EEDDBC92-1E58-4733-8317-8A24760D1376}" dt="2023-09-12T15:01:51.574" v="263" actId="207"/>
        <pc:sldMkLst>
          <pc:docMk/>
          <pc:sldMk cId="432002010" sldId="377"/>
        </pc:sldMkLst>
        <pc:spChg chg="mod">
          <ac:chgData name="Mattson, Jeremy" userId="2d587f6b-b8b9-46f1-83a6-8bca8a4d55f3" providerId="ADAL" clId="{EEDDBC92-1E58-4733-8317-8A24760D1376}" dt="2023-09-12T15:01:51.574" v="263" actId="207"/>
          <ac:spMkLst>
            <pc:docMk/>
            <pc:sldMk cId="432002010" sldId="377"/>
            <ac:spMk id="2" creationId="{EDDE25D1-5826-4D01-AE67-C320BAF9A8F3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F05318-76FE-4043-8040-20500B77B298}" type="doc">
      <dgm:prSet loTypeId="urn:microsoft.com/office/officeart/2005/8/layout/vList3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FCDC8DB-BADD-4D77-8D2A-03172AC32221}">
      <dgm:prSet/>
      <dgm:spPr>
        <a:solidFill>
          <a:srgbClr val="005643"/>
        </a:solidFill>
      </dgm:spPr>
      <dgm:t>
        <a:bodyPr/>
        <a:lstStyle/>
        <a:p>
          <a:r>
            <a:rPr lang="en-US" dirty="0"/>
            <a:t>Jeremy Mattson – Associate Professor, Small Urban and Rural Center on Mobility (SURCOM), North Dakota State University (NDSU)</a:t>
          </a:r>
        </a:p>
      </dgm:t>
    </dgm:pt>
    <dgm:pt modelId="{5EA1EA01-CB14-4952-BC35-386D59B61410}" type="parTrans" cxnId="{E3D96790-1B06-4771-88F6-E76752599A37}">
      <dgm:prSet/>
      <dgm:spPr/>
      <dgm:t>
        <a:bodyPr/>
        <a:lstStyle/>
        <a:p>
          <a:endParaRPr lang="en-US"/>
        </a:p>
      </dgm:t>
    </dgm:pt>
    <dgm:pt modelId="{3EE1D5F8-FB1A-4A1D-B2B1-2584A2A67938}" type="sibTrans" cxnId="{E3D96790-1B06-4771-88F6-E76752599A37}">
      <dgm:prSet/>
      <dgm:spPr/>
      <dgm:t>
        <a:bodyPr/>
        <a:lstStyle/>
        <a:p>
          <a:endParaRPr lang="en-US"/>
        </a:p>
      </dgm:t>
    </dgm:pt>
    <dgm:pt modelId="{12D1A44F-E0C5-4741-9C50-8C15A4C38938}">
      <dgm:prSet/>
      <dgm:spPr>
        <a:solidFill>
          <a:srgbClr val="005643"/>
        </a:solidFill>
      </dgm:spPr>
      <dgm:t>
        <a:bodyPr/>
        <a:lstStyle/>
        <a:p>
          <a:r>
            <a:rPr lang="en-US"/>
            <a:t>Jill Hough – Director, SURCOM, NDSU</a:t>
          </a:r>
        </a:p>
      </dgm:t>
    </dgm:pt>
    <dgm:pt modelId="{4A007BEB-F020-4E81-A206-EE0E1B3736B4}" type="parTrans" cxnId="{BEC96AF4-F6D8-4A71-B42C-BEAFC2E9F30F}">
      <dgm:prSet/>
      <dgm:spPr/>
      <dgm:t>
        <a:bodyPr/>
        <a:lstStyle/>
        <a:p>
          <a:endParaRPr lang="en-US"/>
        </a:p>
      </dgm:t>
    </dgm:pt>
    <dgm:pt modelId="{83D59A98-32E2-44CF-9C45-D9E1238177EB}" type="sibTrans" cxnId="{BEC96AF4-F6D8-4A71-B42C-BEAFC2E9F30F}">
      <dgm:prSet/>
      <dgm:spPr/>
      <dgm:t>
        <a:bodyPr/>
        <a:lstStyle/>
        <a:p>
          <a:endParaRPr lang="en-US"/>
        </a:p>
      </dgm:t>
    </dgm:pt>
    <dgm:pt modelId="{60BEDC6A-2D60-41E0-9B0A-C9C2E0F57692}" type="pres">
      <dgm:prSet presAssocID="{D8F05318-76FE-4043-8040-20500B77B298}" presName="linearFlow" presStyleCnt="0">
        <dgm:presLayoutVars>
          <dgm:dir/>
          <dgm:resizeHandles val="exact"/>
        </dgm:presLayoutVars>
      </dgm:prSet>
      <dgm:spPr/>
    </dgm:pt>
    <dgm:pt modelId="{47835F8C-4423-40B9-9A7F-3A2DE754FCEF}" type="pres">
      <dgm:prSet presAssocID="{9FCDC8DB-BADD-4D77-8D2A-03172AC32221}" presName="composite" presStyleCnt="0"/>
      <dgm:spPr/>
    </dgm:pt>
    <dgm:pt modelId="{5B521AC6-42E8-4E81-A1DD-F6C77DB8C6EB}" type="pres">
      <dgm:prSet presAssocID="{9FCDC8DB-BADD-4D77-8D2A-03172AC32221}" presName="imgShp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358499F-CA9E-462F-BD55-D276167EDE8E}" type="pres">
      <dgm:prSet presAssocID="{9FCDC8DB-BADD-4D77-8D2A-03172AC32221}" presName="txShp" presStyleLbl="node1" presStyleIdx="0" presStyleCnt="2">
        <dgm:presLayoutVars>
          <dgm:bulletEnabled val="1"/>
        </dgm:presLayoutVars>
      </dgm:prSet>
      <dgm:spPr/>
    </dgm:pt>
    <dgm:pt modelId="{957CB032-96CA-455B-86C8-2E3C886D9528}" type="pres">
      <dgm:prSet presAssocID="{3EE1D5F8-FB1A-4A1D-B2B1-2584A2A67938}" presName="spacing" presStyleCnt="0"/>
      <dgm:spPr/>
    </dgm:pt>
    <dgm:pt modelId="{F441AFC0-D71A-4679-88D6-C66B696513B2}" type="pres">
      <dgm:prSet presAssocID="{12D1A44F-E0C5-4741-9C50-8C15A4C38938}" presName="composite" presStyleCnt="0"/>
      <dgm:spPr/>
    </dgm:pt>
    <dgm:pt modelId="{87661F05-8BCF-407E-B329-443D0EF38464}" type="pres">
      <dgm:prSet presAssocID="{12D1A44F-E0C5-4741-9C50-8C15A4C38938}" presName="imgShp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</dgm:pt>
    <dgm:pt modelId="{0D2C36CE-6135-48F3-BFE2-18F4AADB8083}" type="pres">
      <dgm:prSet presAssocID="{12D1A44F-E0C5-4741-9C50-8C15A4C38938}" presName="txShp" presStyleLbl="node1" presStyleIdx="1" presStyleCnt="2">
        <dgm:presLayoutVars>
          <dgm:bulletEnabled val="1"/>
        </dgm:presLayoutVars>
      </dgm:prSet>
      <dgm:spPr/>
    </dgm:pt>
  </dgm:ptLst>
  <dgm:cxnLst>
    <dgm:cxn modelId="{C1FE648E-D57B-4BEB-9DFD-720F6E601D2E}" type="presOf" srcId="{12D1A44F-E0C5-4741-9C50-8C15A4C38938}" destId="{0D2C36CE-6135-48F3-BFE2-18F4AADB8083}" srcOrd="0" destOrd="0" presId="urn:microsoft.com/office/officeart/2005/8/layout/vList3"/>
    <dgm:cxn modelId="{E3D96790-1B06-4771-88F6-E76752599A37}" srcId="{D8F05318-76FE-4043-8040-20500B77B298}" destId="{9FCDC8DB-BADD-4D77-8D2A-03172AC32221}" srcOrd="0" destOrd="0" parTransId="{5EA1EA01-CB14-4952-BC35-386D59B61410}" sibTransId="{3EE1D5F8-FB1A-4A1D-B2B1-2584A2A67938}"/>
    <dgm:cxn modelId="{6BB283D7-1A87-48A1-9B39-5C451B6DA965}" type="presOf" srcId="{D8F05318-76FE-4043-8040-20500B77B298}" destId="{60BEDC6A-2D60-41E0-9B0A-C9C2E0F57692}" srcOrd="0" destOrd="0" presId="urn:microsoft.com/office/officeart/2005/8/layout/vList3"/>
    <dgm:cxn modelId="{078FD9E8-FFE4-4FAF-852D-DAF961B48F10}" type="presOf" srcId="{9FCDC8DB-BADD-4D77-8D2A-03172AC32221}" destId="{0358499F-CA9E-462F-BD55-D276167EDE8E}" srcOrd="0" destOrd="0" presId="urn:microsoft.com/office/officeart/2005/8/layout/vList3"/>
    <dgm:cxn modelId="{BEC96AF4-F6D8-4A71-B42C-BEAFC2E9F30F}" srcId="{D8F05318-76FE-4043-8040-20500B77B298}" destId="{12D1A44F-E0C5-4741-9C50-8C15A4C38938}" srcOrd="1" destOrd="0" parTransId="{4A007BEB-F020-4E81-A206-EE0E1B3736B4}" sibTransId="{83D59A98-32E2-44CF-9C45-D9E1238177EB}"/>
    <dgm:cxn modelId="{C9A18C44-CBDD-4520-86FB-BE103AD9CCCE}" type="presParOf" srcId="{60BEDC6A-2D60-41E0-9B0A-C9C2E0F57692}" destId="{47835F8C-4423-40B9-9A7F-3A2DE754FCEF}" srcOrd="0" destOrd="0" presId="urn:microsoft.com/office/officeart/2005/8/layout/vList3"/>
    <dgm:cxn modelId="{E73F8140-276A-4B40-BDBE-835242EBBB1E}" type="presParOf" srcId="{47835F8C-4423-40B9-9A7F-3A2DE754FCEF}" destId="{5B521AC6-42E8-4E81-A1DD-F6C77DB8C6EB}" srcOrd="0" destOrd="0" presId="urn:microsoft.com/office/officeart/2005/8/layout/vList3"/>
    <dgm:cxn modelId="{250503EB-3A73-4719-937D-B6A09BB38A79}" type="presParOf" srcId="{47835F8C-4423-40B9-9A7F-3A2DE754FCEF}" destId="{0358499F-CA9E-462F-BD55-D276167EDE8E}" srcOrd="1" destOrd="0" presId="urn:microsoft.com/office/officeart/2005/8/layout/vList3"/>
    <dgm:cxn modelId="{6B3C19D1-3C84-4D31-875F-00FA2CD74B1B}" type="presParOf" srcId="{60BEDC6A-2D60-41E0-9B0A-C9C2E0F57692}" destId="{957CB032-96CA-455B-86C8-2E3C886D9528}" srcOrd="1" destOrd="0" presId="urn:microsoft.com/office/officeart/2005/8/layout/vList3"/>
    <dgm:cxn modelId="{DB160410-70CD-4649-9830-F301A82A699E}" type="presParOf" srcId="{60BEDC6A-2D60-41E0-9B0A-C9C2E0F57692}" destId="{F441AFC0-D71A-4679-88D6-C66B696513B2}" srcOrd="2" destOrd="0" presId="urn:microsoft.com/office/officeart/2005/8/layout/vList3"/>
    <dgm:cxn modelId="{ADA39C10-412C-45A5-B99A-CEAEEB377D79}" type="presParOf" srcId="{F441AFC0-D71A-4679-88D6-C66B696513B2}" destId="{87661F05-8BCF-407E-B329-443D0EF38464}" srcOrd="0" destOrd="0" presId="urn:microsoft.com/office/officeart/2005/8/layout/vList3"/>
    <dgm:cxn modelId="{76411D40-4111-4C98-9EF8-96EB81CF1A21}" type="presParOf" srcId="{F441AFC0-D71A-4679-88D6-C66B696513B2}" destId="{0D2C36CE-6135-48F3-BFE2-18F4AADB808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F6471C-89C0-48D0-9355-B7BB849E08B8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9C9625-658C-444E-AD93-F426E86FC9BC}">
      <dgm:prSet custT="1"/>
      <dgm:spPr>
        <a:solidFill>
          <a:srgbClr val="005643"/>
        </a:solidFill>
      </dgm:spPr>
      <dgm:t>
        <a:bodyPr/>
        <a:lstStyle/>
        <a:p>
          <a:r>
            <a:rPr lang="en-US" sz="2000" dirty="0"/>
            <a:t>Task 1. Stakeholder Involvement</a:t>
          </a:r>
        </a:p>
      </dgm:t>
    </dgm:pt>
    <dgm:pt modelId="{2BB20C8B-A62F-4187-A599-7A67160722F5}" type="parTrans" cxnId="{A4CC31CA-734A-4D71-8A73-9BC03694747A}">
      <dgm:prSet/>
      <dgm:spPr/>
      <dgm:t>
        <a:bodyPr/>
        <a:lstStyle/>
        <a:p>
          <a:endParaRPr lang="en-US"/>
        </a:p>
      </dgm:t>
    </dgm:pt>
    <dgm:pt modelId="{42CD781F-8691-4703-AB0F-6AFB9AA51C7C}" type="sibTrans" cxnId="{A4CC31CA-734A-4D71-8A73-9BC03694747A}">
      <dgm:prSet/>
      <dgm:spPr/>
      <dgm:t>
        <a:bodyPr/>
        <a:lstStyle/>
        <a:p>
          <a:endParaRPr lang="en-US"/>
        </a:p>
      </dgm:t>
    </dgm:pt>
    <dgm:pt modelId="{6F8892BA-0FBA-49F7-A6FD-EB138CE90F90}">
      <dgm:prSet custT="1"/>
      <dgm:spPr>
        <a:solidFill>
          <a:srgbClr val="005643"/>
        </a:solidFill>
      </dgm:spPr>
      <dgm:t>
        <a:bodyPr/>
        <a:lstStyle/>
        <a:p>
          <a:r>
            <a:rPr lang="en-US" sz="2000" dirty="0"/>
            <a:t>Task 2. Develop a demographic profile and mobility needs index of the study area</a:t>
          </a:r>
        </a:p>
      </dgm:t>
    </dgm:pt>
    <dgm:pt modelId="{7ECE24B3-23C5-42CF-A3FB-72AD6CA1EEEB}" type="parTrans" cxnId="{B7389BDA-D3DB-462A-9B8B-7047B4606754}">
      <dgm:prSet/>
      <dgm:spPr/>
      <dgm:t>
        <a:bodyPr/>
        <a:lstStyle/>
        <a:p>
          <a:endParaRPr lang="en-US"/>
        </a:p>
      </dgm:t>
    </dgm:pt>
    <dgm:pt modelId="{061FAB0B-EBCB-451A-83CB-B1416E807A0A}" type="sibTrans" cxnId="{B7389BDA-D3DB-462A-9B8B-7047B4606754}">
      <dgm:prSet/>
      <dgm:spPr/>
      <dgm:t>
        <a:bodyPr/>
        <a:lstStyle/>
        <a:p>
          <a:endParaRPr lang="en-US"/>
        </a:p>
      </dgm:t>
    </dgm:pt>
    <dgm:pt modelId="{AEDF6EDF-6722-46A6-858F-647818893BA6}">
      <dgm:prSet custT="1"/>
      <dgm:spPr>
        <a:solidFill>
          <a:srgbClr val="005643"/>
        </a:solidFill>
      </dgm:spPr>
      <dgm:t>
        <a:bodyPr/>
        <a:lstStyle/>
        <a:p>
          <a:r>
            <a:rPr lang="en-US" sz="2000" dirty="0"/>
            <a:t>Task 3. Describe and evaluate existing levels of passenger transportation services with study area</a:t>
          </a:r>
        </a:p>
      </dgm:t>
    </dgm:pt>
    <dgm:pt modelId="{A9595AAE-9459-46D2-8C72-4C240897186D}" type="parTrans" cxnId="{FFCF4847-5FCF-4BC8-B876-E4F4DB1E1483}">
      <dgm:prSet/>
      <dgm:spPr/>
      <dgm:t>
        <a:bodyPr/>
        <a:lstStyle/>
        <a:p>
          <a:endParaRPr lang="en-US"/>
        </a:p>
      </dgm:t>
    </dgm:pt>
    <dgm:pt modelId="{46B9C9EB-19D5-460B-8D2D-3C1B129EA084}" type="sibTrans" cxnId="{FFCF4847-5FCF-4BC8-B876-E4F4DB1E1483}">
      <dgm:prSet/>
      <dgm:spPr/>
      <dgm:t>
        <a:bodyPr/>
        <a:lstStyle/>
        <a:p>
          <a:endParaRPr lang="en-US"/>
        </a:p>
      </dgm:t>
    </dgm:pt>
    <dgm:pt modelId="{9135358B-2503-447D-BBBD-C6D894896670}">
      <dgm:prSet custT="1"/>
      <dgm:spPr>
        <a:solidFill>
          <a:srgbClr val="005643"/>
        </a:solidFill>
      </dgm:spPr>
      <dgm:t>
        <a:bodyPr/>
        <a:lstStyle/>
        <a:p>
          <a:r>
            <a:rPr lang="en-US" sz="2000" dirty="0"/>
            <a:t>Task 4. Establish mobility goals and identify service gaps, transit needs, and funding requirements</a:t>
          </a:r>
        </a:p>
      </dgm:t>
    </dgm:pt>
    <dgm:pt modelId="{9CA885AA-5584-4565-AC98-046E31B2C4BB}" type="parTrans" cxnId="{161640B0-6700-4BDE-AB7A-AF6BA4595255}">
      <dgm:prSet/>
      <dgm:spPr/>
      <dgm:t>
        <a:bodyPr/>
        <a:lstStyle/>
        <a:p>
          <a:endParaRPr lang="en-US"/>
        </a:p>
      </dgm:t>
    </dgm:pt>
    <dgm:pt modelId="{82A573D1-35CE-44DC-B842-FAE36368155F}" type="sibTrans" cxnId="{161640B0-6700-4BDE-AB7A-AF6BA4595255}">
      <dgm:prSet/>
      <dgm:spPr/>
      <dgm:t>
        <a:bodyPr/>
        <a:lstStyle/>
        <a:p>
          <a:endParaRPr lang="en-US"/>
        </a:p>
      </dgm:t>
    </dgm:pt>
    <dgm:pt modelId="{D231D001-5B83-4264-A236-DCB122F6BA57}">
      <dgm:prSet custT="1"/>
      <dgm:spPr>
        <a:solidFill>
          <a:srgbClr val="005643"/>
        </a:solidFill>
      </dgm:spPr>
      <dgm:t>
        <a:bodyPr/>
        <a:lstStyle/>
        <a:p>
          <a:r>
            <a:rPr lang="en-US" sz="2000" dirty="0"/>
            <a:t>Task 5. Identify options and recommendations</a:t>
          </a:r>
        </a:p>
      </dgm:t>
    </dgm:pt>
    <dgm:pt modelId="{3ABA795B-1F94-4139-8609-FBE509DC1EA8}" type="parTrans" cxnId="{8B48902D-2165-4E66-8A41-14B947D72EA5}">
      <dgm:prSet/>
      <dgm:spPr/>
      <dgm:t>
        <a:bodyPr/>
        <a:lstStyle/>
        <a:p>
          <a:endParaRPr lang="en-US"/>
        </a:p>
      </dgm:t>
    </dgm:pt>
    <dgm:pt modelId="{D7D5C2E9-EDBC-43E7-98A2-F8C911B59A05}" type="sibTrans" cxnId="{8B48902D-2165-4E66-8A41-14B947D72EA5}">
      <dgm:prSet/>
      <dgm:spPr/>
      <dgm:t>
        <a:bodyPr/>
        <a:lstStyle/>
        <a:p>
          <a:endParaRPr lang="en-US"/>
        </a:p>
      </dgm:t>
    </dgm:pt>
    <dgm:pt modelId="{43CDD565-FE25-4311-BC89-3DA3B837E87C}">
      <dgm:prSet custT="1"/>
      <dgm:spPr>
        <a:solidFill>
          <a:srgbClr val="005643"/>
        </a:solidFill>
      </dgm:spPr>
      <dgm:t>
        <a:bodyPr/>
        <a:lstStyle/>
        <a:p>
          <a:r>
            <a:rPr lang="en-US" sz="2000" dirty="0"/>
            <a:t>Task 6. Develop final deliverables</a:t>
          </a:r>
        </a:p>
      </dgm:t>
    </dgm:pt>
    <dgm:pt modelId="{1C43C0F1-0E3C-44FC-BB27-50D95DB37AF3}" type="parTrans" cxnId="{36666BBB-C767-4083-9211-3AF0A80C69A6}">
      <dgm:prSet/>
      <dgm:spPr/>
      <dgm:t>
        <a:bodyPr/>
        <a:lstStyle/>
        <a:p>
          <a:endParaRPr lang="en-US"/>
        </a:p>
      </dgm:t>
    </dgm:pt>
    <dgm:pt modelId="{7A0A756A-9996-4DFB-A722-3D9EE0ADFA1F}" type="sibTrans" cxnId="{36666BBB-C767-4083-9211-3AF0A80C69A6}">
      <dgm:prSet/>
      <dgm:spPr/>
      <dgm:t>
        <a:bodyPr/>
        <a:lstStyle/>
        <a:p>
          <a:endParaRPr lang="en-US"/>
        </a:p>
      </dgm:t>
    </dgm:pt>
    <dgm:pt modelId="{0F29D35A-9015-40FE-A1B0-D45F58AEF0C5}" type="pres">
      <dgm:prSet presAssocID="{64F6471C-89C0-48D0-9355-B7BB849E08B8}" presName="Name0" presStyleCnt="0">
        <dgm:presLayoutVars>
          <dgm:dir/>
          <dgm:animLvl val="lvl"/>
          <dgm:resizeHandles val="exact"/>
        </dgm:presLayoutVars>
      </dgm:prSet>
      <dgm:spPr/>
    </dgm:pt>
    <dgm:pt modelId="{F8A1015F-8AF6-4982-A7EA-918A36ADC6DC}" type="pres">
      <dgm:prSet presAssocID="{43CDD565-FE25-4311-BC89-3DA3B837E87C}" presName="boxAndChildren" presStyleCnt="0"/>
      <dgm:spPr/>
    </dgm:pt>
    <dgm:pt modelId="{B0865AA8-2F45-4BD3-A459-E03698DAE5FE}" type="pres">
      <dgm:prSet presAssocID="{43CDD565-FE25-4311-BC89-3DA3B837E87C}" presName="parentTextBox" presStyleLbl="node1" presStyleIdx="0" presStyleCnt="6"/>
      <dgm:spPr/>
    </dgm:pt>
    <dgm:pt modelId="{B89C6D5B-D2E8-4437-812E-5984719541B4}" type="pres">
      <dgm:prSet presAssocID="{D7D5C2E9-EDBC-43E7-98A2-F8C911B59A05}" presName="sp" presStyleCnt="0"/>
      <dgm:spPr/>
    </dgm:pt>
    <dgm:pt modelId="{CB9F7D28-95CD-4FAF-971E-080F6B06384B}" type="pres">
      <dgm:prSet presAssocID="{D231D001-5B83-4264-A236-DCB122F6BA57}" presName="arrowAndChildren" presStyleCnt="0"/>
      <dgm:spPr/>
    </dgm:pt>
    <dgm:pt modelId="{E8C20DBA-4A4F-49BD-9280-20428BA84F0E}" type="pres">
      <dgm:prSet presAssocID="{D231D001-5B83-4264-A236-DCB122F6BA57}" presName="parentTextArrow" presStyleLbl="node1" presStyleIdx="1" presStyleCnt="6"/>
      <dgm:spPr/>
    </dgm:pt>
    <dgm:pt modelId="{11708026-6DD5-45B6-A71F-31BAE2AAC7E9}" type="pres">
      <dgm:prSet presAssocID="{82A573D1-35CE-44DC-B842-FAE36368155F}" presName="sp" presStyleCnt="0"/>
      <dgm:spPr/>
    </dgm:pt>
    <dgm:pt modelId="{4DC03E71-F900-4DA2-9C6D-96CB8B5F8730}" type="pres">
      <dgm:prSet presAssocID="{9135358B-2503-447D-BBBD-C6D894896670}" presName="arrowAndChildren" presStyleCnt="0"/>
      <dgm:spPr/>
    </dgm:pt>
    <dgm:pt modelId="{46A9FDFF-C765-443A-95AF-219A05E3F68A}" type="pres">
      <dgm:prSet presAssocID="{9135358B-2503-447D-BBBD-C6D894896670}" presName="parentTextArrow" presStyleLbl="node1" presStyleIdx="2" presStyleCnt="6"/>
      <dgm:spPr/>
    </dgm:pt>
    <dgm:pt modelId="{91B09A9E-7050-4C8D-B4CA-D6E7A63087D0}" type="pres">
      <dgm:prSet presAssocID="{46B9C9EB-19D5-460B-8D2D-3C1B129EA084}" presName="sp" presStyleCnt="0"/>
      <dgm:spPr/>
    </dgm:pt>
    <dgm:pt modelId="{DA0DD49D-60F2-4451-9014-A457AB865DA7}" type="pres">
      <dgm:prSet presAssocID="{AEDF6EDF-6722-46A6-858F-647818893BA6}" presName="arrowAndChildren" presStyleCnt="0"/>
      <dgm:spPr/>
    </dgm:pt>
    <dgm:pt modelId="{6581A982-5F52-45AE-BCEF-CA5747BD8C9E}" type="pres">
      <dgm:prSet presAssocID="{AEDF6EDF-6722-46A6-858F-647818893BA6}" presName="parentTextArrow" presStyleLbl="node1" presStyleIdx="3" presStyleCnt="6"/>
      <dgm:spPr/>
    </dgm:pt>
    <dgm:pt modelId="{6BEBBA52-36AE-4197-9FE7-EDFB6807A3D0}" type="pres">
      <dgm:prSet presAssocID="{061FAB0B-EBCB-451A-83CB-B1416E807A0A}" presName="sp" presStyleCnt="0"/>
      <dgm:spPr/>
    </dgm:pt>
    <dgm:pt modelId="{5F7DF9F8-5767-431E-BCD8-715728ABB6BD}" type="pres">
      <dgm:prSet presAssocID="{6F8892BA-0FBA-49F7-A6FD-EB138CE90F90}" presName="arrowAndChildren" presStyleCnt="0"/>
      <dgm:spPr/>
    </dgm:pt>
    <dgm:pt modelId="{24BA5B42-9266-4338-ABFB-B15F69BCC61F}" type="pres">
      <dgm:prSet presAssocID="{6F8892BA-0FBA-49F7-A6FD-EB138CE90F90}" presName="parentTextArrow" presStyleLbl="node1" presStyleIdx="4" presStyleCnt="6"/>
      <dgm:spPr/>
    </dgm:pt>
    <dgm:pt modelId="{416BD3CE-AF05-4FE7-96B4-51A9D626DE08}" type="pres">
      <dgm:prSet presAssocID="{42CD781F-8691-4703-AB0F-6AFB9AA51C7C}" presName="sp" presStyleCnt="0"/>
      <dgm:spPr/>
    </dgm:pt>
    <dgm:pt modelId="{95BF3EEA-54C4-4CB1-82F0-92A70A3E1573}" type="pres">
      <dgm:prSet presAssocID="{3D9C9625-658C-444E-AD93-F426E86FC9BC}" presName="arrowAndChildren" presStyleCnt="0"/>
      <dgm:spPr/>
    </dgm:pt>
    <dgm:pt modelId="{F1C56C09-3EA9-4BBC-820A-685601F281C9}" type="pres">
      <dgm:prSet presAssocID="{3D9C9625-658C-444E-AD93-F426E86FC9BC}" presName="parentTextArrow" presStyleLbl="node1" presStyleIdx="5" presStyleCnt="6"/>
      <dgm:spPr/>
    </dgm:pt>
  </dgm:ptLst>
  <dgm:cxnLst>
    <dgm:cxn modelId="{8B48902D-2165-4E66-8A41-14B947D72EA5}" srcId="{64F6471C-89C0-48D0-9355-B7BB849E08B8}" destId="{D231D001-5B83-4264-A236-DCB122F6BA57}" srcOrd="4" destOrd="0" parTransId="{3ABA795B-1F94-4139-8609-FBE509DC1EA8}" sibTransId="{D7D5C2E9-EDBC-43E7-98A2-F8C911B59A05}"/>
    <dgm:cxn modelId="{4C09E72D-1CA8-4FFF-A74F-FBE352DFB40B}" type="presOf" srcId="{AEDF6EDF-6722-46A6-858F-647818893BA6}" destId="{6581A982-5F52-45AE-BCEF-CA5747BD8C9E}" srcOrd="0" destOrd="0" presId="urn:microsoft.com/office/officeart/2005/8/layout/process4"/>
    <dgm:cxn modelId="{1CA1423E-E0C3-442C-A2A8-0641750527B8}" type="presOf" srcId="{9135358B-2503-447D-BBBD-C6D894896670}" destId="{46A9FDFF-C765-443A-95AF-219A05E3F68A}" srcOrd="0" destOrd="0" presId="urn:microsoft.com/office/officeart/2005/8/layout/process4"/>
    <dgm:cxn modelId="{FFCF4847-5FCF-4BC8-B876-E4F4DB1E1483}" srcId="{64F6471C-89C0-48D0-9355-B7BB849E08B8}" destId="{AEDF6EDF-6722-46A6-858F-647818893BA6}" srcOrd="2" destOrd="0" parTransId="{A9595AAE-9459-46D2-8C72-4C240897186D}" sibTransId="{46B9C9EB-19D5-460B-8D2D-3C1B129EA084}"/>
    <dgm:cxn modelId="{777F6971-5BC3-43BD-9D79-A0A445893A5A}" type="presOf" srcId="{64F6471C-89C0-48D0-9355-B7BB849E08B8}" destId="{0F29D35A-9015-40FE-A1B0-D45F58AEF0C5}" srcOrd="0" destOrd="0" presId="urn:microsoft.com/office/officeart/2005/8/layout/process4"/>
    <dgm:cxn modelId="{9CFF4772-225A-4F18-9840-466A9B4B2E00}" type="presOf" srcId="{43CDD565-FE25-4311-BC89-3DA3B837E87C}" destId="{B0865AA8-2F45-4BD3-A459-E03698DAE5FE}" srcOrd="0" destOrd="0" presId="urn:microsoft.com/office/officeart/2005/8/layout/process4"/>
    <dgm:cxn modelId="{9A5373A7-140E-4CCA-9FA9-BC94A14E80C6}" type="presOf" srcId="{D231D001-5B83-4264-A236-DCB122F6BA57}" destId="{E8C20DBA-4A4F-49BD-9280-20428BA84F0E}" srcOrd="0" destOrd="0" presId="urn:microsoft.com/office/officeart/2005/8/layout/process4"/>
    <dgm:cxn modelId="{161640B0-6700-4BDE-AB7A-AF6BA4595255}" srcId="{64F6471C-89C0-48D0-9355-B7BB849E08B8}" destId="{9135358B-2503-447D-BBBD-C6D894896670}" srcOrd="3" destOrd="0" parTransId="{9CA885AA-5584-4565-AC98-046E31B2C4BB}" sibTransId="{82A573D1-35CE-44DC-B842-FAE36368155F}"/>
    <dgm:cxn modelId="{36666BBB-C767-4083-9211-3AF0A80C69A6}" srcId="{64F6471C-89C0-48D0-9355-B7BB849E08B8}" destId="{43CDD565-FE25-4311-BC89-3DA3B837E87C}" srcOrd="5" destOrd="0" parTransId="{1C43C0F1-0E3C-44FC-BB27-50D95DB37AF3}" sibTransId="{7A0A756A-9996-4DFB-A722-3D9EE0ADFA1F}"/>
    <dgm:cxn modelId="{601249BE-6E79-4720-9035-B35A66FAF4C6}" type="presOf" srcId="{3D9C9625-658C-444E-AD93-F426E86FC9BC}" destId="{F1C56C09-3EA9-4BBC-820A-685601F281C9}" srcOrd="0" destOrd="0" presId="urn:microsoft.com/office/officeart/2005/8/layout/process4"/>
    <dgm:cxn modelId="{A4CC31CA-734A-4D71-8A73-9BC03694747A}" srcId="{64F6471C-89C0-48D0-9355-B7BB849E08B8}" destId="{3D9C9625-658C-444E-AD93-F426E86FC9BC}" srcOrd="0" destOrd="0" parTransId="{2BB20C8B-A62F-4187-A599-7A67160722F5}" sibTransId="{42CD781F-8691-4703-AB0F-6AFB9AA51C7C}"/>
    <dgm:cxn modelId="{B7389BDA-D3DB-462A-9B8B-7047B4606754}" srcId="{64F6471C-89C0-48D0-9355-B7BB849E08B8}" destId="{6F8892BA-0FBA-49F7-A6FD-EB138CE90F90}" srcOrd="1" destOrd="0" parTransId="{7ECE24B3-23C5-42CF-A3FB-72AD6CA1EEEB}" sibTransId="{061FAB0B-EBCB-451A-83CB-B1416E807A0A}"/>
    <dgm:cxn modelId="{796D47DE-CA20-4B05-B9FD-EB93E82BE6C1}" type="presOf" srcId="{6F8892BA-0FBA-49F7-A6FD-EB138CE90F90}" destId="{24BA5B42-9266-4338-ABFB-B15F69BCC61F}" srcOrd="0" destOrd="0" presId="urn:microsoft.com/office/officeart/2005/8/layout/process4"/>
    <dgm:cxn modelId="{AB5CA6DA-2CBC-4939-850D-3A8440E1222E}" type="presParOf" srcId="{0F29D35A-9015-40FE-A1B0-D45F58AEF0C5}" destId="{F8A1015F-8AF6-4982-A7EA-918A36ADC6DC}" srcOrd="0" destOrd="0" presId="urn:microsoft.com/office/officeart/2005/8/layout/process4"/>
    <dgm:cxn modelId="{BB75DAD9-90B9-4E02-810E-7B11D0A74898}" type="presParOf" srcId="{F8A1015F-8AF6-4982-A7EA-918A36ADC6DC}" destId="{B0865AA8-2F45-4BD3-A459-E03698DAE5FE}" srcOrd="0" destOrd="0" presId="urn:microsoft.com/office/officeart/2005/8/layout/process4"/>
    <dgm:cxn modelId="{4BBF8B05-F876-4A52-948B-1702C52370D8}" type="presParOf" srcId="{0F29D35A-9015-40FE-A1B0-D45F58AEF0C5}" destId="{B89C6D5B-D2E8-4437-812E-5984719541B4}" srcOrd="1" destOrd="0" presId="urn:microsoft.com/office/officeart/2005/8/layout/process4"/>
    <dgm:cxn modelId="{ABCEAA0A-20EA-4868-B026-981E33411FF3}" type="presParOf" srcId="{0F29D35A-9015-40FE-A1B0-D45F58AEF0C5}" destId="{CB9F7D28-95CD-4FAF-971E-080F6B06384B}" srcOrd="2" destOrd="0" presId="urn:microsoft.com/office/officeart/2005/8/layout/process4"/>
    <dgm:cxn modelId="{049DB54B-6C11-473E-AA27-F6531397A909}" type="presParOf" srcId="{CB9F7D28-95CD-4FAF-971E-080F6B06384B}" destId="{E8C20DBA-4A4F-49BD-9280-20428BA84F0E}" srcOrd="0" destOrd="0" presId="urn:microsoft.com/office/officeart/2005/8/layout/process4"/>
    <dgm:cxn modelId="{A907D5B4-EE4C-4EA1-AA56-CA426D320F65}" type="presParOf" srcId="{0F29D35A-9015-40FE-A1B0-D45F58AEF0C5}" destId="{11708026-6DD5-45B6-A71F-31BAE2AAC7E9}" srcOrd="3" destOrd="0" presId="urn:microsoft.com/office/officeart/2005/8/layout/process4"/>
    <dgm:cxn modelId="{B21815E9-7E37-4B44-A52C-A3B99744F4E8}" type="presParOf" srcId="{0F29D35A-9015-40FE-A1B0-D45F58AEF0C5}" destId="{4DC03E71-F900-4DA2-9C6D-96CB8B5F8730}" srcOrd="4" destOrd="0" presId="urn:microsoft.com/office/officeart/2005/8/layout/process4"/>
    <dgm:cxn modelId="{8B823E98-78BB-4FF1-AF3D-26BB151D71AC}" type="presParOf" srcId="{4DC03E71-F900-4DA2-9C6D-96CB8B5F8730}" destId="{46A9FDFF-C765-443A-95AF-219A05E3F68A}" srcOrd="0" destOrd="0" presId="urn:microsoft.com/office/officeart/2005/8/layout/process4"/>
    <dgm:cxn modelId="{E8E16042-BA97-4312-9384-808170B43A05}" type="presParOf" srcId="{0F29D35A-9015-40FE-A1B0-D45F58AEF0C5}" destId="{91B09A9E-7050-4C8D-B4CA-D6E7A63087D0}" srcOrd="5" destOrd="0" presId="urn:microsoft.com/office/officeart/2005/8/layout/process4"/>
    <dgm:cxn modelId="{0F329FC8-F935-4E35-9764-A08535ADB49E}" type="presParOf" srcId="{0F29D35A-9015-40FE-A1B0-D45F58AEF0C5}" destId="{DA0DD49D-60F2-4451-9014-A457AB865DA7}" srcOrd="6" destOrd="0" presId="urn:microsoft.com/office/officeart/2005/8/layout/process4"/>
    <dgm:cxn modelId="{DE42174C-DD91-4886-9D38-2BE190C1C90E}" type="presParOf" srcId="{DA0DD49D-60F2-4451-9014-A457AB865DA7}" destId="{6581A982-5F52-45AE-BCEF-CA5747BD8C9E}" srcOrd="0" destOrd="0" presId="urn:microsoft.com/office/officeart/2005/8/layout/process4"/>
    <dgm:cxn modelId="{33E03640-1458-432E-B456-FE3DBCD22851}" type="presParOf" srcId="{0F29D35A-9015-40FE-A1B0-D45F58AEF0C5}" destId="{6BEBBA52-36AE-4197-9FE7-EDFB6807A3D0}" srcOrd="7" destOrd="0" presId="urn:microsoft.com/office/officeart/2005/8/layout/process4"/>
    <dgm:cxn modelId="{58EAAE00-BA36-46DD-80E4-F4D845DA87DC}" type="presParOf" srcId="{0F29D35A-9015-40FE-A1B0-D45F58AEF0C5}" destId="{5F7DF9F8-5767-431E-BCD8-715728ABB6BD}" srcOrd="8" destOrd="0" presId="urn:microsoft.com/office/officeart/2005/8/layout/process4"/>
    <dgm:cxn modelId="{CC651565-9CFB-4665-9ECB-52CE1C5047EB}" type="presParOf" srcId="{5F7DF9F8-5767-431E-BCD8-715728ABB6BD}" destId="{24BA5B42-9266-4338-ABFB-B15F69BCC61F}" srcOrd="0" destOrd="0" presId="urn:microsoft.com/office/officeart/2005/8/layout/process4"/>
    <dgm:cxn modelId="{2D6FE935-585C-4A67-8A29-B6354C9B8BA1}" type="presParOf" srcId="{0F29D35A-9015-40FE-A1B0-D45F58AEF0C5}" destId="{416BD3CE-AF05-4FE7-96B4-51A9D626DE08}" srcOrd="9" destOrd="0" presId="urn:microsoft.com/office/officeart/2005/8/layout/process4"/>
    <dgm:cxn modelId="{46E70F01-29B2-46D4-A211-E3BBFD3B2F4A}" type="presParOf" srcId="{0F29D35A-9015-40FE-A1B0-D45F58AEF0C5}" destId="{95BF3EEA-54C4-4CB1-82F0-92A70A3E1573}" srcOrd="10" destOrd="0" presId="urn:microsoft.com/office/officeart/2005/8/layout/process4"/>
    <dgm:cxn modelId="{49FB9858-1A37-4FF3-B56D-5F03473155C3}" type="presParOf" srcId="{95BF3EEA-54C4-4CB1-82F0-92A70A3E1573}" destId="{F1C56C09-3EA9-4BBC-820A-685601F281C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58499F-CA9E-462F-BD55-D276167EDE8E}">
      <dsp:nvSpPr>
        <dsp:cNvPr id="0" name=""/>
        <dsp:cNvSpPr/>
      </dsp:nvSpPr>
      <dsp:spPr>
        <a:xfrm rot="10800000">
          <a:off x="2240405" y="2395"/>
          <a:ext cx="6992874" cy="1916170"/>
        </a:xfrm>
        <a:prstGeom prst="homePlate">
          <a:avLst/>
        </a:prstGeom>
        <a:solidFill>
          <a:srgbClr val="005643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4978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Jeremy Mattson – Associate Professor, Small Urban and Rural Center on Mobility (SURCOM), North Dakota State University (NDSU)</a:t>
          </a:r>
        </a:p>
      </dsp:txBody>
      <dsp:txXfrm rot="10800000">
        <a:off x="2719447" y="2395"/>
        <a:ext cx="6513832" cy="1916170"/>
      </dsp:txXfrm>
    </dsp:sp>
    <dsp:sp modelId="{5B521AC6-42E8-4E81-A1DD-F6C77DB8C6EB}">
      <dsp:nvSpPr>
        <dsp:cNvPr id="0" name=""/>
        <dsp:cNvSpPr/>
      </dsp:nvSpPr>
      <dsp:spPr>
        <a:xfrm>
          <a:off x="1282320" y="2395"/>
          <a:ext cx="1916170" cy="191617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2C36CE-6135-48F3-BFE2-18F4AADB8083}">
      <dsp:nvSpPr>
        <dsp:cNvPr id="0" name=""/>
        <dsp:cNvSpPr/>
      </dsp:nvSpPr>
      <dsp:spPr>
        <a:xfrm rot="10800000">
          <a:off x="2240405" y="2490557"/>
          <a:ext cx="6992874" cy="1916170"/>
        </a:xfrm>
        <a:prstGeom prst="homePlate">
          <a:avLst/>
        </a:prstGeom>
        <a:solidFill>
          <a:srgbClr val="005643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4978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Jill Hough – Director, SURCOM, NDSU</a:t>
          </a:r>
        </a:p>
      </dsp:txBody>
      <dsp:txXfrm rot="10800000">
        <a:off x="2719447" y="2490557"/>
        <a:ext cx="6513832" cy="1916170"/>
      </dsp:txXfrm>
    </dsp:sp>
    <dsp:sp modelId="{87661F05-8BCF-407E-B329-443D0EF38464}">
      <dsp:nvSpPr>
        <dsp:cNvPr id="0" name=""/>
        <dsp:cNvSpPr/>
      </dsp:nvSpPr>
      <dsp:spPr>
        <a:xfrm>
          <a:off x="1282320" y="2490557"/>
          <a:ext cx="1916170" cy="191617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865AA8-2F45-4BD3-A459-E03698DAE5FE}">
      <dsp:nvSpPr>
        <dsp:cNvPr id="0" name=""/>
        <dsp:cNvSpPr/>
      </dsp:nvSpPr>
      <dsp:spPr>
        <a:xfrm>
          <a:off x="0" y="3844668"/>
          <a:ext cx="10515600" cy="504610"/>
        </a:xfrm>
        <a:prstGeom prst="rect">
          <a:avLst/>
        </a:prstGeom>
        <a:solidFill>
          <a:srgbClr val="00564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Task 6. Develop final deliverables</a:t>
          </a:r>
        </a:p>
      </dsp:txBody>
      <dsp:txXfrm>
        <a:off x="0" y="3844668"/>
        <a:ext cx="10515600" cy="504610"/>
      </dsp:txXfrm>
    </dsp:sp>
    <dsp:sp modelId="{E8C20DBA-4A4F-49BD-9280-20428BA84F0E}">
      <dsp:nvSpPr>
        <dsp:cNvPr id="0" name=""/>
        <dsp:cNvSpPr/>
      </dsp:nvSpPr>
      <dsp:spPr>
        <a:xfrm rot="10800000">
          <a:off x="0" y="3076146"/>
          <a:ext cx="10515600" cy="776091"/>
        </a:xfrm>
        <a:prstGeom prst="upArrowCallout">
          <a:avLst/>
        </a:prstGeom>
        <a:solidFill>
          <a:srgbClr val="00564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Task 5. Identify options and recommendations</a:t>
          </a:r>
        </a:p>
      </dsp:txBody>
      <dsp:txXfrm rot="10800000">
        <a:off x="0" y="3076146"/>
        <a:ext cx="10515600" cy="504281"/>
      </dsp:txXfrm>
    </dsp:sp>
    <dsp:sp modelId="{46A9FDFF-C765-443A-95AF-219A05E3F68A}">
      <dsp:nvSpPr>
        <dsp:cNvPr id="0" name=""/>
        <dsp:cNvSpPr/>
      </dsp:nvSpPr>
      <dsp:spPr>
        <a:xfrm rot="10800000">
          <a:off x="0" y="2307624"/>
          <a:ext cx="10515600" cy="776091"/>
        </a:xfrm>
        <a:prstGeom prst="upArrowCallout">
          <a:avLst/>
        </a:prstGeom>
        <a:solidFill>
          <a:srgbClr val="00564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Task 4. Establish mobility goals and identify service gaps, transit needs, and funding requirements</a:t>
          </a:r>
        </a:p>
      </dsp:txBody>
      <dsp:txXfrm rot="10800000">
        <a:off x="0" y="2307624"/>
        <a:ext cx="10515600" cy="504281"/>
      </dsp:txXfrm>
    </dsp:sp>
    <dsp:sp modelId="{6581A982-5F52-45AE-BCEF-CA5747BD8C9E}">
      <dsp:nvSpPr>
        <dsp:cNvPr id="0" name=""/>
        <dsp:cNvSpPr/>
      </dsp:nvSpPr>
      <dsp:spPr>
        <a:xfrm rot="10800000">
          <a:off x="0" y="1539102"/>
          <a:ext cx="10515600" cy="776091"/>
        </a:xfrm>
        <a:prstGeom prst="upArrowCallout">
          <a:avLst/>
        </a:prstGeom>
        <a:solidFill>
          <a:srgbClr val="00564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Task 3. Describe and evaluate existing levels of passenger transportation services with study area</a:t>
          </a:r>
        </a:p>
      </dsp:txBody>
      <dsp:txXfrm rot="10800000">
        <a:off x="0" y="1539102"/>
        <a:ext cx="10515600" cy="504281"/>
      </dsp:txXfrm>
    </dsp:sp>
    <dsp:sp modelId="{24BA5B42-9266-4338-ABFB-B15F69BCC61F}">
      <dsp:nvSpPr>
        <dsp:cNvPr id="0" name=""/>
        <dsp:cNvSpPr/>
      </dsp:nvSpPr>
      <dsp:spPr>
        <a:xfrm rot="10800000">
          <a:off x="0" y="770580"/>
          <a:ext cx="10515600" cy="776091"/>
        </a:xfrm>
        <a:prstGeom prst="upArrowCallout">
          <a:avLst/>
        </a:prstGeom>
        <a:solidFill>
          <a:srgbClr val="00564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Task 2. Develop a demographic profile and mobility needs index of the study area</a:t>
          </a:r>
        </a:p>
      </dsp:txBody>
      <dsp:txXfrm rot="10800000">
        <a:off x="0" y="770580"/>
        <a:ext cx="10515600" cy="504281"/>
      </dsp:txXfrm>
    </dsp:sp>
    <dsp:sp modelId="{F1C56C09-3EA9-4BBC-820A-685601F281C9}">
      <dsp:nvSpPr>
        <dsp:cNvPr id="0" name=""/>
        <dsp:cNvSpPr/>
      </dsp:nvSpPr>
      <dsp:spPr>
        <a:xfrm rot="10800000">
          <a:off x="0" y="2058"/>
          <a:ext cx="10515600" cy="776091"/>
        </a:xfrm>
        <a:prstGeom prst="upArrowCallout">
          <a:avLst/>
        </a:prstGeom>
        <a:solidFill>
          <a:srgbClr val="00564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Task 1. Stakeholder Involvement</a:t>
          </a:r>
        </a:p>
      </dsp:txBody>
      <dsp:txXfrm rot="10800000">
        <a:off x="0" y="2058"/>
        <a:ext cx="10515600" cy="5042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 descr="NDSU_Impact_Background.psd">
            <a:extLst>
              <a:ext uri="{FF2B5EF4-FFF2-40B4-BE49-F238E27FC236}">
                <a16:creationId xmlns:a16="http://schemas.microsoft.com/office/drawing/2014/main" id="{2A283333-DC1D-B1D9-823A-C12D442992D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245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55738E9-52AB-78F4-1AD4-D7597F2587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8891" y="5925012"/>
            <a:ext cx="5213915" cy="81975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BB7E1A0-2469-112C-F042-F86FDF7C545E}"/>
              </a:ext>
            </a:extLst>
          </p:cNvPr>
          <p:cNvGrpSpPr/>
          <p:nvPr/>
        </p:nvGrpSpPr>
        <p:grpSpPr>
          <a:xfrm>
            <a:off x="2305484" y="3217471"/>
            <a:ext cx="7601485" cy="190162"/>
            <a:chOff x="1668350" y="4012866"/>
            <a:chExt cx="9162000" cy="229200"/>
          </a:xfrm>
        </p:grpSpPr>
        <p:cxnSp>
          <p:nvCxnSpPr>
            <p:cNvPr id="16" name="Google Shape;58;p9">
              <a:extLst>
                <a:ext uri="{FF2B5EF4-FFF2-40B4-BE49-F238E27FC236}">
                  <a16:creationId xmlns:a16="http://schemas.microsoft.com/office/drawing/2014/main" id="{D58AC30C-1771-5C00-70D8-4E02AEE66BAC}"/>
                </a:ext>
              </a:extLst>
            </p:cNvPr>
            <p:cNvCxnSpPr/>
            <p:nvPr userDrawn="1"/>
          </p:nvCxnSpPr>
          <p:spPr>
            <a:xfrm>
              <a:off x="1668350" y="4134251"/>
              <a:ext cx="9162000" cy="0"/>
            </a:xfrm>
            <a:prstGeom prst="straightConnector1">
              <a:avLst/>
            </a:prstGeom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Google Shape;59;p9">
              <a:extLst>
                <a:ext uri="{FF2B5EF4-FFF2-40B4-BE49-F238E27FC236}">
                  <a16:creationId xmlns:a16="http://schemas.microsoft.com/office/drawing/2014/main" id="{97134857-C3AB-2761-7431-A18F09BA6F80}"/>
                </a:ext>
              </a:extLst>
            </p:cNvPr>
            <p:cNvSpPr/>
            <p:nvPr userDrawn="1"/>
          </p:nvSpPr>
          <p:spPr>
            <a:xfrm>
              <a:off x="6134749" y="4012866"/>
              <a:ext cx="229201" cy="229200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9A7CC78A-AD37-DB2D-0B6B-AAA6E20FB7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5484" y="1740310"/>
            <a:ext cx="7601484" cy="1277630"/>
          </a:xfrm>
        </p:spPr>
        <p:txBody>
          <a:bodyPr>
            <a:normAutofit/>
          </a:bodyPr>
          <a:lstStyle>
            <a:lvl1pPr algn="ctr">
              <a:defRPr sz="4800">
                <a:solidFill>
                  <a:srgbClr val="FFCC00"/>
                </a:solidFill>
                <a:latin typeface="Acumin Pro Medium" panose="020B0604020202020204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E2FC9BB5-C9CA-388A-E97A-B5C624E0BE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5484" y="3618422"/>
            <a:ext cx="7601484" cy="131445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  <a:latin typeface="Acumin Pro Medium" panose="020B0604020202020204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984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GPTI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NDSU_Impact_Background.psd">
            <a:extLst>
              <a:ext uri="{FF2B5EF4-FFF2-40B4-BE49-F238E27FC236}">
                <a16:creationId xmlns:a16="http://schemas.microsoft.com/office/drawing/2014/main" id="{9CEFE0A5-EBB7-4B6D-922A-A92ADD296F1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21245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262753-B2B8-4061-9A09-9AFDE88EB0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26837" y="2372480"/>
            <a:ext cx="7569906" cy="119017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6D376B6-4681-46B5-95C4-97081530191C}"/>
              </a:ext>
            </a:extLst>
          </p:cNvPr>
          <p:cNvGrpSpPr/>
          <p:nvPr/>
        </p:nvGrpSpPr>
        <p:grpSpPr>
          <a:xfrm>
            <a:off x="2295258" y="3795350"/>
            <a:ext cx="7601485" cy="190162"/>
            <a:chOff x="1668350" y="4019651"/>
            <a:chExt cx="9162000" cy="229200"/>
          </a:xfrm>
        </p:grpSpPr>
        <p:cxnSp>
          <p:nvCxnSpPr>
            <p:cNvPr id="8" name="Google Shape;58;p9">
              <a:extLst>
                <a:ext uri="{FF2B5EF4-FFF2-40B4-BE49-F238E27FC236}">
                  <a16:creationId xmlns:a16="http://schemas.microsoft.com/office/drawing/2014/main" id="{6A64E4C8-1500-47F9-AC33-7BBF85C27E18}"/>
                </a:ext>
              </a:extLst>
            </p:cNvPr>
            <p:cNvCxnSpPr/>
            <p:nvPr userDrawn="1"/>
          </p:nvCxnSpPr>
          <p:spPr>
            <a:xfrm>
              <a:off x="1668350" y="4134251"/>
              <a:ext cx="9162000" cy="0"/>
            </a:xfrm>
            <a:prstGeom prst="straightConnector1">
              <a:avLst/>
            </a:prstGeom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Google Shape;59;p9">
              <a:extLst>
                <a:ext uri="{FF2B5EF4-FFF2-40B4-BE49-F238E27FC236}">
                  <a16:creationId xmlns:a16="http://schemas.microsoft.com/office/drawing/2014/main" id="{7349439A-F633-4A3A-A7F7-D8F233B10A86}"/>
                </a:ext>
              </a:extLst>
            </p:cNvPr>
            <p:cNvSpPr/>
            <p:nvPr userDrawn="1"/>
          </p:nvSpPr>
          <p:spPr>
            <a:xfrm>
              <a:off x="5981400" y="4019651"/>
              <a:ext cx="229200" cy="229200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368977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0E6AB-B5FB-4542-B1DC-4EB5B4BA99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>
            <a:normAutofit/>
          </a:bodyPr>
          <a:lstStyle>
            <a:lvl1pPr>
              <a:defRPr sz="4400" b="0" spc="-100" baseline="0">
                <a:solidFill>
                  <a:srgbClr val="005643"/>
                </a:solidFill>
                <a:latin typeface="Acumin Pro Medium" panose="020B0604020202020204" pitchFamily="34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A087D8-F519-41A3-AA72-DA1679999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51466-5425-4706-BC6A-3ABEBF56A76B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7C3CEC-13B4-4BE6-A00E-1018F0E7B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03C5C1-E59C-4810-9692-0E9E68F19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5FB1-489A-451E-B5F8-9EB54C71B3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070B6AF-2296-4F88-B7FE-16201ACABF63}"/>
              </a:ext>
            </a:extLst>
          </p:cNvPr>
          <p:cNvCxnSpPr/>
          <p:nvPr/>
        </p:nvCxnSpPr>
        <p:spPr>
          <a:xfrm>
            <a:off x="973123" y="1359017"/>
            <a:ext cx="10380677" cy="0"/>
          </a:xfrm>
          <a:prstGeom prst="line">
            <a:avLst/>
          </a:prstGeom>
          <a:ln w="57150">
            <a:solidFill>
              <a:srgbClr val="FFC82E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949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DD32E-C142-4D25-9E37-3718E2A0E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>
            <a:normAutofit/>
          </a:bodyPr>
          <a:lstStyle>
            <a:lvl1pPr>
              <a:defRPr sz="4400" b="0" spc="-100" baseline="0">
                <a:solidFill>
                  <a:srgbClr val="005643"/>
                </a:solidFill>
                <a:latin typeface="Acumin Pro Medium" panose="020B0604020202020204" pitchFamily="34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A8CDB-6D34-4CC1-BDCF-5860CA65170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rgbClr val="005643"/>
              </a:buClr>
              <a:defRPr>
                <a:latin typeface="Acumin Pro" panose="020B05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C82E"/>
              </a:buClr>
              <a:defRPr sz="2400">
                <a:solidFill>
                  <a:schemeClr val="tx1"/>
                </a:solidFill>
                <a:latin typeface="Acumin Pro" panose="020B0504020202020204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58D07-CE62-4FAA-AD31-CD28A3713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51466-5425-4706-BC6A-3ABEBF56A76B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551D8-0B72-432B-95B0-C2A357082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C59056-C3BB-45C6-86C2-48895F573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5FB1-489A-451E-B5F8-9EB54C71B3C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1F2FBA9-762A-469C-A4A9-80B2A4FE7170}"/>
              </a:ext>
            </a:extLst>
          </p:cNvPr>
          <p:cNvCxnSpPr/>
          <p:nvPr/>
        </p:nvCxnSpPr>
        <p:spPr>
          <a:xfrm>
            <a:off x="973123" y="1359017"/>
            <a:ext cx="10380677" cy="0"/>
          </a:xfrm>
          <a:prstGeom prst="line">
            <a:avLst/>
          </a:prstGeom>
          <a:ln w="57150">
            <a:solidFill>
              <a:srgbClr val="FFC82E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588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9B184-1FB0-40A5-A9D3-FC2AF39CEA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>
            <a:normAutofit/>
          </a:bodyPr>
          <a:lstStyle>
            <a:lvl1pPr>
              <a:defRPr sz="4400" b="0" spc="-100" baseline="0">
                <a:solidFill>
                  <a:srgbClr val="005643"/>
                </a:solidFill>
                <a:latin typeface="Acumin Pro Medium" panose="020B0604020202020204" pitchFamily="34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B7D3F-64A4-4CAE-9543-6CFCB5F2617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005643"/>
              </a:buClr>
              <a:defRPr/>
            </a:lvl1pPr>
            <a:lvl2pPr>
              <a:buClr>
                <a:srgbClr val="FFC82E"/>
              </a:buClr>
              <a:defRPr/>
            </a:lvl2pPr>
            <a:lvl3pPr marL="914400" indent="0">
              <a:buClr>
                <a:srgbClr val="FFC82E"/>
              </a:buClr>
              <a:buNone/>
              <a:defRPr/>
            </a:lvl3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  <a:p>
            <a:pPr lvl="2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027140-8739-4069-83BF-6A4C8E99E93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005643"/>
              </a:buClr>
              <a:defRPr/>
            </a:lvl1pPr>
            <a:lvl2pPr>
              <a:buClr>
                <a:srgbClr val="FFC82E"/>
              </a:buClr>
              <a:defRPr/>
            </a:lvl2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42127D-4D59-43C4-8150-E44DDC209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51466-5425-4706-BC6A-3ABEBF56A76B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F0237F-1BFC-48EA-B121-C467E4B66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193C85-61D2-49B9-8E3A-3F6705628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5FB1-489A-451E-B5F8-9EB54C71B3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C9CEFA-D7B2-4160-9EF7-456AF10620F8}"/>
              </a:ext>
            </a:extLst>
          </p:cNvPr>
          <p:cNvCxnSpPr/>
          <p:nvPr/>
        </p:nvCxnSpPr>
        <p:spPr>
          <a:xfrm>
            <a:off x="973123" y="1359017"/>
            <a:ext cx="10380677" cy="0"/>
          </a:xfrm>
          <a:prstGeom prst="line">
            <a:avLst/>
          </a:prstGeom>
          <a:ln w="57150">
            <a:solidFill>
              <a:srgbClr val="FFC82E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31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B23339-D4D8-7AEE-A67E-7FCA3C4E652B}"/>
              </a:ext>
            </a:extLst>
          </p:cNvPr>
          <p:cNvSpPr txBox="1"/>
          <p:nvPr/>
        </p:nvSpPr>
        <p:spPr>
          <a:xfrm>
            <a:off x="2359152" y="3429000"/>
            <a:ext cx="75375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Name of Presenter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Conference Name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07359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NDSU_Impact_Background.psd">
            <a:extLst>
              <a:ext uri="{FF2B5EF4-FFF2-40B4-BE49-F238E27FC236}">
                <a16:creationId xmlns:a16="http://schemas.microsoft.com/office/drawing/2014/main" id="{9CEFE0A5-EBB7-4B6D-922A-A92ADD296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6D376B6-4681-46B5-95C4-97081530191C}"/>
              </a:ext>
            </a:extLst>
          </p:cNvPr>
          <p:cNvGrpSpPr/>
          <p:nvPr/>
        </p:nvGrpSpPr>
        <p:grpSpPr>
          <a:xfrm>
            <a:off x="1651724" y="3314400"/>
            <a:ext cx="9162000" cy="229200"/>
            <a:chOff x="1668350" y="4019651"/>
            <a:chExt cx="9162000" cy="229200"/>
          </a:xfrm>
        </p:grpSpPr>
        <p:cxnSp>
          <p:nvCxnSpPr>
            <p:cNvPr id="8" name="Google Shape;58;p9">
              <a:extLst>
                <a:ext uri="{FF2B5EF4-FFF2-40B4-BE49-F238E27FC236}">
                  <a16:creationId xmlns:a16="http://schemas.microsoft.com/office/drawing/2014/main" id="{6A64E4C8-1500-47F9-AC33-7BBF85C27E18}"/>
                </a:ext>
              </a:extLst>
            </p:cNvPr>
            <p:cNvCxnSpPr/>
            <p:nvPr userDrawn="1"/>
          </p:nvCxnSpPr>
          <p:spPr>
            <a:xfrm>
              <a:off x="1668350" y="4134251"/>
              <a:ext cx="9162000" cy="0"/>
            </a:xfrm>
            <a:prstGeom prst="straightConnector1">
              <a:avLst/>
            </a:prstGeom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Google Shape;59;p9">
              <a:extLst>
                <a:ext uri="{FF2B5EF4-FFF2-40B4-BE49-F238E27FC236}">
                  <a16:creationId xmlns:a16="http://schemas.microsoft.com/office/drawing/2014/main" id="{7349439A-F633-4A3A-A7F7-D8F233B10A86}"/>
                </a:ext>
              </a:extLst>
            </p:cNvPr>
            <p:cNvSpPr/>
            <p:nvPr userDrawn="1"/>
          </p:nvSpPr>
          <p:spPr>
            <a:xfrm>
              <a:off x="5981400" y="4019651"/>
              <a:ext cx="229200" cy="229200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38C38E7-05DA-42ED-A9B5-53763D6DAFD9}"/>
              </a:ext>
            </a:extLst>
          </p:cNvPr>
          <p:cNvSpPr txBox="1"/>
          <p:nvPr/>
        </p:nvSpPr>
        <p:spPr>
          <a:xfrm>
            <a:off x="3232265" y="2172107"/>
            <a:ext cx="56942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0" dirty="0">
                <a:solidFill>
                  <a:srgbClr val="FFC82E"/>
                </a:solidFill>
                <a:latin typeface="Acumin Pro Medium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8FCC35-CC9C-4993-B0F2-659F46388D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94280" y="5547916"/>
            <a:ext cx="5232203" cy="82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620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NDSU_Impact_Background.psd">
            <a:extLst>
              <a:ext uri="{FF2B5EF4-FFF2-40B4-BE49-F238E27FC236}">
                <a16:creationId xmlns:a16="http://schemas.microsoft.com/office/drawing/2014/main" id="{9CEFE0A5-EBB7-4B6D-922A-A92ADD296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6D376B6-4681-46B5-95C4-97081530191C}"/>
              </a:ext>
            </a:extLst>
          </p:cNvPr>
          <p:cNvGrpSpPr/>
          <p:nvPr/>
        </p:nvGrpSpPr>
        <p:grpSpPr>
          <a:xfrm>
            <a:off x="1612974" y="3674035"/>
            <a:ext cx="9162000" cy="229200"/>
            <a:chOff x="1668350" y="4007893"/>
            <a:chExt cx="9162000" cy="229200"/>
          </a:xfrm>
        </p:grpSpPr>
        <p:cxnSp>
          <p:nvCxnSpPr>
            <p:cNvPr id="8" name="Google Shape;58;p9">
              <a:extLst>
                <a:ext uri="{FF2B5EF4-FFF2-40B4-BE49-F238E27FC236}">
                  <a16:creationId xmlns:a16="http://schemas.microsoft.com/office/drawing/2014/main" id="{6A64E4C8-1500-47F9-AC33-7BBF85C27E18}"/>
                </a:ext>
              </a:extLst>
            </p:cNvPr>
            <p:cNvCxnSpPr/>
            <p:nvPr userDrawn="1"/>
          </p:nvCxnSpPr>
          <p:spPr>
            <a:xfrm>
              <a:off x="1668350" y="4134251"/>
              <a:ext cx="9162000" cy="0"/>
            </a:xfrm>
            <a:prstGeom prst="straightConnector1">
              <a:avLst/>
            </a:prstGeom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Google Shape;59;p9">
              <a:extLst>
                <a:ext uri="{FF2B5EF4-FFF2-40B4-BE49-F238E27FC236}">
                  <a16:creationId xmlns:a16="http://schemas.microsoft.com/office/drawing/2014/main" id="{7349439A-F633-4A3A-A7F7-D8F233B10A86}"/>
                </a:ext>
              </a:extLst>
            </p:cNvPr>
            <p:cNvSpPr/>
            <p:nvPr userDrawn="1"/>
          </p:nvSpPr>
          <p:spPr>
            <a:xfrm>
              <a:off x="6036776" y="4007893"/>
              <a:ext cx="229200" cy="229200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38C38E7-05DA-42ED-A9B5-53763D6DAFD9}"/>
              </a:ext>
            </a:extLst>
          </p:cNvPr>
          <p:cNvSpPr txBox="1"/>
          <p:nvPr/>
        </p:nvSpPr>
        <p:spPr>
          <a:xfrm>
            <a:off x="3346865" y="4121709"/>
            <a:ext cx="56942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0" dirty="0">
                <a:solidFill>
                  <a:srgbClr val="FFC82E"/>
                </a:solidFill>
                <a:latin typeface="Acumin Pro Medium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8FCC35-CC9C-4993-B0F2-659F46388D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4498" y="5557749"/>
            <a:ext cx="5232203" cy="82263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A2A19ED-052A-B166-0758-F724699DD1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2974" y="1740310"/>
            <a:ext cx="9162000" cy="1277630"/>
          </a:xfrm>
        </p:spPr>
        <p:txBody>
          <a:bodyPr/>
          <a:lstStyle>
            <a:lvl1pPr algn="l">
              <a:defRPr>
                <a:solidFill>
                  <a:srgbClr val="FFCC00"/>
                </a:solidFill>
                <a:latin typeface="Acumin Pro Medium" panose="020B0604020202020204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352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84EE35-EFEC-49A1-A6F5-6A5CDB252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3267AD-FE8A-4B55-9D59-A8AB9D4B7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E5DDD-279A-419E-99CD-635F6979E7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7C51466-5425-4706-BC6A-3ABEBF56A76B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0D3FC-AE65-4258-B712-894904C361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B425F-AA10-4FC4-857C-F8E61EBB34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7CC5FB1-489A-451E-B5F8-9EB54C71B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319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270BA-BA22-6671-6363-53712BA539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Jaunt Rural Transit Needs Assessment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CEBA78-95D5-1729-FD08-0BD5CE9EE5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Project Overview</a:t>
            </a:r>
          </a:p>
        </p:txBody>
      </p:sp>
    </p:spTree>
    <p:extLst>
      <p:ext uri="{BB962C8B-B14F-4D97-AF65-F5344CB8AC3E}">
        <p14:creationId xmlns:p14="http://schemas.microsoft.com/office/powerpoint/2010/main" val="1404047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26491-525B-2D51-7256-4A2BA54E4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Youth Population</a:t>
            </a:r>
          </a:p>
        </p:txBody>
      </p:sp>
      <p:pic>
        <p:nvPicPr>
          <p:cNvPr id="3" name="Picture 2" descr="A map of the united states&#10;&#10;Description automatically generated">
            <a:extLst>
              <a:ext uri="{FF2B5EF4-FFF2-40B4-BE49-F238E27FC236}">
                <a16:creationId xmlns:a16="http://schemas.microsoft.com/office/drawing/2014/main" id="{15DBAF4B-CD34-21BF-30B7-2CA506A18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975104"/>
            <a:ext cx="5852160" cy="4433130"/>
          </a:xfrm>
          <a:prstGeom prst="rect">
            <a:avLst/>
          </a:prstGeom>
        </p:spPr>
      </p:pic>
      <p:pic>
        <p:nvPicPr>
          <p:cNvPr id="4" name="Picture 3" descr="A map of a large area with red squares&#10;&#10;Description automatically generated">
            <a:extLst>
              <a:ext uri="{FF2B5EF4-FFF2-40B4-BE49-F238E27FC236}">
                <a16:creationId xmlns:a16="http://schemas.microsoft.com/office/drawing/2014/main" id="{91CD45DF-8FE2-2332-190B-854984BC0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064" y="1975104"/>
            <a:ext cx="5852160" cy="441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262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CD6E3-A986-F87A-2A2D-66C2842C9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with a Disability</a:t>
            </a:r>
          </a:p>
        </p:txBody>
      </p:sp>
      <p:pic>
        <p:nvPicPr>
          <p:cNvPr id="3" name="Picture 2" descr="A map of a region with percentages&#10;&#10;Description automatically generated">
            <a:extLst>
              <a:ext uri="{FF2B5EF4-FFF2-40B4-BE49-F238E27FC236}">
                <a16:creationId xmlns:a16="http://schemas.microsoft.com/office/drawing/2014/main" id="{DA2AF08A-525A-7E8B-1DE7-0CE104757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975104"/>
            <a:ext cx="5852160" cy="4458445"/>
          </a:xfrm>
          <a:prstGeom prst="rect">
            <a:avLst/>
          </a:prstGeom>
        </p:spPr>
      </p:pic>
      <p:pic>
        <p:nvPicPr>
          <p:cNvPr id="4" name="Picture 3" descr="A map of a large area with different colored areas&#10;&#10;Description automatically generated">
            <a:extLst>
              <a:ext uri="{FF2B5EF4-FFF2-40B4-BE49-F238E27FC236}">
                <a16:creationId xmlns:a16="http://schemas.microsoft.com/office/drawing/2014/main" id="{1065A669-1978-549A-852D-5C176DCFA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064" y="1975104"/>
            <a:ext cx="5852160" cy="444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411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2F831-E49C-4025-0EAA-59F5DEDDD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Low-Income Population</a:t>
            </a:r>
          </a:p>
        </p:txBody>
      </p:sp>
      <p:pic>
        <p:nvPicPr>
          <p:cNvPr id="3" name="Picture 2" descr="A map of the united states&#10;&#10;Description automatically generated">
            <a:extLst>
              <a:ext uri="{FF2B5EF4-FFF2-40B4-BE49-F238E27FC236}">
                <a16:creationId xmlns:a16="http://schemas.microsoft.com/office/drawing/2014/main" id="{29DA1666-2C2B-391C-E9F7-8404CD18C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975104"/>
            <a:ext cx="5852160" cy="4443962"/>
          </a:xfrm>
          <a:prstGeom prst="rect">
            <a:avLst/>
          </a:prstGeom>
        </p:spPr>
      </p:pic>
      <p:pic>
        <p:nvPicPr>
          <p:cNvPr id="4" name="Picture 3" descr="A map of a large area with many regions&#10;&#10;Description automatically generated with medium confidence">
            <a:extLst>
              <a:ext uri="{FF2B5EF4-FFF2-40B4-BE49-F238E27FC236}">
                <a16:creationId xmlns:a16="http://schemas.microsoft.com/office/drawing/2014/main" id="{7798F86F-A030-7C84-F540-08C1AC2CC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064" y="1975104"/>
            <a:ext cx="5852160" cy="450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995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0153F-C526-5A88-84DB-B3D241FD3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Households with No Vehicles</a:t>
            </a:r>
          </a:p>
        </p:txBody>
      </p:sp>
      <p:pic>
        <p:nvPicPr>
          <p:cNvPr id="3" name="Picture 2" descr="A map of a neighborhood&#10;&#10;Description automatically generated">
            <a:extLst>
              <a:ext uri="{FF2B5EF4-FFF2-40B4-BE49-F238E27FC236}">
                <a16:creationId xmlns:a16="http://schemas.microsoft.com/office/drawing/2014/main" id="{5C94AA9C-6F96-47B7-28DD-487E3420A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975104"/>
            <a:ext cx="5852160" cy="4477316"/>
          </a:xfrm>
          <a:prstGeom prst="rect">
            <a:avLst/>
          </a:prstGeom>
        </p:spPr>
      </p:pic>
      <p:pic>
        <p:nvPicPr>
          <p:cNvPr id="4" name="Picture 3" descr="A map of a large area with many cities&#10;&#10;Description automatically generated">
            <a:extLst>
              <a:ext uri="{FF2B5EF4-FFF2-40B4-BE49-F238E27FC236}">
                <a16:creationId xmlns:a16="http://schemas.microsoft.com/office/drawing/2014/main" id="{33C55013-D451-26C9-79CA-94BCEBF5A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064" y="1975104"/>
            <a:ext cx="5852160" cy="444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617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09740-409E-E203-E8BB-0EBE08DE5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Mobility Needs Index</a:t>
            </a:r>
          </a:p>
        </p:txBody>
      </p:sp>
      <p:pic>
        <p:nvPicPr>
          <p:cNvPr id="3" name="Picture 2" descr="A map of a city&#10;&#10;Description automatically generated">
            <a:extLst>
              <a:ext uri="{FF2B5EF4-FFF2-40B4-BE49-F238E27FC236}">
                <a16:creationId xmlns:a16="http://schemas.microsoft.com/office/drawing/2014/main" id="{7CBFD526-70C9-428E-9EA4-52A7EB85F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975104"/>
            <a:ext cx="5852160" cy="4453850"/>
          </a:xfrm>
          <a:prstGeom prst="rect">
            <a:avLst/>
          </a:prstGeom>
        </p:spPr>
      </p:pic>
      <p:pic>
        <p:nvPicPr>
          <p:cNvPr id="4" name="Picture 3" descr="A map of a city with different colored areas&#10;&#10;Description automatically generated">
            <a:extLst>
              <a:ext uri="{FF2B5EF4-FFF2-40B4-BE49-F238E27FC236}">
                <a16:creationId xmlns:a16="http://schemas.microsoft.com/office/drawing/2014/main" id="{B2347BC9-30EF-7E34-1E1A-846B4449A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064" y="1975104"/>
            <a:ext cx="5852160" cy="44847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EFF92F-6879-796F-CECD-51C2FF9AF050}"/>
              </a:ext>
            </a:extLst>
          </p:cNvPr>
          <p:cNvSpPr txBox="1"/>
          <p:nvPr/>
        </p:nvSpPr>
        <p:spPr>
          <a:xfrm>
            <a:off x="835032" y="6363895"/>
            <a:ext cx="3455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Based on Percentage of Population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637551-478D-34E1-BABC-76EF7793362A}"/>
              </a:ext>
            </a:extLst>
          </p:cNvPr>
          <p:cNvSpPr txBox="1"/>
          <p:nvPr/>
        </p:nvSpPr>
        <p:spPr>
          <a:xfrm>
            <a:off x="6537559" y="6363895"/>
            <a:ext cx="2867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Based on Population Density</a:t>
            </a:r>
          </a:p>
        </p:txBody>
      </p:sp>
    </p:spTree>
    <p:extLst>
      <p:ext uri="{BB962C8B-B14F-4D97-AF65-F5344CB8AC3E}">
        <p14:creationId xmlns:p14="http://schemas.microsoft.com/office/powerpoint/2010/main" val="3106247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08964-5AAF-5A02-674B-1F590814C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4281"/>
          </a:xfrm>
        </p:spPr>
        <p:txBody>
          <a:bodyPr/>
          <a:lstStyle/>
          <a:p>
            <a:r>
              <a:rPr lang="en-US" sz="3200" dirty="0"/>
              <a:t>Task 3. Describe and evaluate existing levels of passenger transportation services within the service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C6135-ECFC-85DB-03B9-EAFACE89F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Service description: Types of service, Span of service (days, hours, frequency)</a:t>
            </a:r>
          </a:p>
          <a:p>
            <a:r>
              <a:rPr lang="en-US" dirty="0"/>
              <a:t>Operating data</a:t>
            </a:r>
          </a:p>
          <a:p>
            <a:pPr lvl="1"/>
            <a:r>
              <a:rPr lang="en-US" dirty="0"/>
              <a:t>Ridership</a:t>
            </a:r>
          </a:p>
          <a:p>
            <a:pPr lvl="1"/>
            <a:r>
              <a:rPr lang="en-US" dirty="0"/>
              <a:t>Vehicle revenue miles</a:t>
            </a:r>
          </a:p>
          <a:p>
            <a:pPr lvl="1"/>
            <a:r>
              <a:rPr lang="en-US" dirty="0"/>
              <a:t>Vehicle revenue hours</a:t>
            </a:r>
          </a:p>
          <a:p>
            <a:pPr lvl="1"/>
            <a:r>
              <a:rPr lang="en-US" dirty="0"/>
              <a:t>Characteristics of riders</a:t>
            </a:r>
          </a:p>
          <a:p>
            <a:r>
              <a:rPr lang="en-US" dirty="0"/>
              <a:t>Financial data</a:t>
            </a:r>
          </a:p>
          <a:p>
            <a:r>
              <a:rPr lang="en-US" dirty="0"/>
              <a:t>Vehicles/facilities</a:t>
            </a:r>
          </a:p>
          <a:p>
            <a:r>
              <a:rPr lang="en-US" dirty="0"/>
              <a:t>Performance measures</a:t>
            </a:r>
          </a:p>
        </p:txBody>
      </p:sp>
    </p:spTree>
    <p:extLst>
      <p:ext uri="{BB962C8B-B14F-4D97-AF65-F5344CB8AC3E}">
        <p14:creationId xmlns:p14="http://schemas.microsoft.com/office/powerpoint/2010/main" val="3591630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95185-F533-1E22-EB3A-397300368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3.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4346E-9790-19B0-9D4D-D03E66D80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Calculate per capita measures</a:t>
            </a:r>
          </a:p>
          <a:p>
            <a:pPr lvl="1"/>
            <a:r>
              <a:rPr lang="en-US" dirty="0"/>
              <a:t>Trips per capita</a:t>
            </a:r>
          </a:p>
          <a:p>
            <a:pPr lvl="1"/>
            <a:r>
              <a:rPr lang="en-US" dirty="0"/>
              <a:t>Vehicle revenue miles per capita</a:t>
            </a:r>
          </a:p>
          <a:p>
            <a:pPr lvl="1"/>
            <a:r>
              <a:rPr lang="en-US" dirty="0"/>
              <a:t>Vehicle revenue hours per capita</a:t>
            </a:r>
          </a:p>
          <a:p>
            <a:r>
              <a:rPr lang="en-US" dirty="0"/>
              <a:t>Calculate measures per transportation disadvantaged population: trips per population aged 65 or older, trips per low-income population, etc.</a:t>
            </a:r>
          </a:p>
          <a:p>
            <a:r>
              <a:rPr lang="en-US" dirty="0"/>
              <a:t>Calculate measures at the county or census tract level where possible</a:t>
            </a:r>
          </a:p>
        </p:txBody>
      </p:sp>
    </p:spTree>
    <p:extLst>
      <p:ext uri="{BB962C8B-B14F-4D97-AF65-F5344CB8AC3E}">
        <p14:creationId xmlns:p14="http://schemas.microsoft.com/office/powerpoint/2010/main" val="1968233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E25D1-5826-4D01-AE67-C320BAF9A8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0896" y="458658"/>
            <a:ext cx="5313600" cy="189230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005643"/>
                </a:solidFill>
              </a:rPr>
              <a:t>Example: Mapping Rural Service Levels Across North Dakota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2F9A638-4075-405A-BCA1-2A3C0A21A803}"/>
              </a:ext>
            </a:extLst>
          </p:cNvPr>
          <p:cNvGrpSpPr>
            <a:grpSpLocks/>
          </p:cNvGrpSpPr>
          <p:nvPr/>
        </p:nvGrpSpPr>
        <p:grpSpPr bwMode="auto">
          <a:xfrm>
            <a:off x="102130" y="2910715"/>
            <a:ext cx="5938520" cy="2839085"/>
            <a:chOff x="1068213" y="1058645"/>
            <a:chExt cx="66927" cy="3182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D43B2E4-DE89-443A-9B20-5BBD017559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" r="359"/>
            <a:stretch>
              <a:fillRect/>
            </a:stretch>
          </p:blipFill>
          <p:spPr bwMode="auto">
            <a:xfrm>
              <a:off x="1068213" y="1058645"/>
              <a:ext cx="53488" cy="31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87DA0DF-E92B-4C9F-955E-98851BA61F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4" r="6044"/>
            <a:stretch>
              <a:fillRect/>
            </a:stretch>
          </p:blipFill>
          <p:spPr bwMode="auto">
            <a:xfrm>
              <a:off x="1122852" y="1077377"/>
              <a:ext cx="12288" cy="12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6010861-3A56-4251-B275-A760B40C7B1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040650" y="434557"/>
            <a:ext cx="6151350" cy="2741441"/>
            <a:chOff x="1067471" y="1060302"/>
            <a:chExt cx="72411" cy="3223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DA6D4B4-2A3E-465F-87BB-22AE5E9A5F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7471" y="1060302"/>
              <a:ext cx="54367" cy="32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B020457-0D43-473B-94D3-3BFCEDBA3D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838" y="1079280"/>
              <a:ext cx="18044" cy="97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180A821-7CDE-408D-A378-0C064891393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040650" y="3462478"/>
            <a:ext cx="5953125" cy="2836631"/>
            <a:chOff x="1067471" y="1060341"/>
            <a:chExt cx="69674" cy="3316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1B35A23-F301-4922-A026-2BC2984765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7471" y="1060341"/>
              <a:ext cx="56037" cy="33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D9116C0-A060-49A3-B7E3-777E8B3B71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3877" y="1080579"/>
              <a:ext cx="13268" cy="9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32002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B904B-BC84-746B-DCFB-43C5DAA50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7619"/>
          </a:xfrm>
        </p:spPr>
        <p:txBody>
          <a:bodyPr>
            <a:normAutofit fontScale="90000"/>
          </a:bodyPr>
          <a:lstStyle/>
          <a:p>
            <a:r>
              <a:rPr lang="en-US" sz="3600"/>
              <a:t>Task 4. Establish mobility goals and identify service gaps, transit needs, and funding requirements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77C2A-FD37-6C00-1567-1B886A6B1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43277"/>
          </a:xfrm>
        </p:spPr>
        <p:txBody>
          <a:bodyPr>
            <a:normAutofit/>
          </a:bodyPr>
          <a:lstStyle/>
          <a:p>
            <a:r>
              <a:rPr lang="en-US" dirty="0"/>
              <a:t>Identify goals or targets</a:t>
            </a:r>
          </a:p>
          <a:p>
            <a:pPr lvl="1"/>
            <a:r>
              <a:rPr lang="en-US" dirty="0"/>
              <a:t>Peer analysis</a:t>
            </a:r>
          </a:p>
          <a:p>
            <a:pPr lvl="1"/>
            <a:r>
              <a:rPr lang="en-US" dirty="0"/>
              <a:t>Stakeholder input</a:t>
            </a:r>
          </a:p>
          <a:p>
            <a:r>
              <a:rPr lang="en-US" dirty="0"/>
              <a:t>Compare performance/service levels to goals</a:t>
            </a:r>
          </a:p>
          <a:p>
            <a:pPr lvl="1"/>
            <a:r>
              <a:rPr lang="en-US" dirty="0"/>
              <a:t>By county and by census tract</a:t>
            </a:r>
          </a:p>
          <a:p>
            <a:r>
              <a:rPr lang="en-US" dirty="0"/>
              <a:t>Identify service gaps</a:t>
            </a:r>
          </a:p>
          <a:p>
            <a:r>
              <a:rPr lang="en-US" dirty="0"/>
              <a:t>Calculate increased service needed to meet goals</a:t>
            </a:r>
          </a:p>
          <a:p>
            <a:pPr lvl="1"/>
            <a:r>
              <a:rPr lang="en-US" dirty="0"/>
              <a:t>Consider different scenarios</a:t>
            </a:r>
          </a:p>
          <a:p>
            <a:pPr lvl="1"/>
            <a:r>
              <a:rPr lang="en-US" dirty="0"/>
              <a:t>Account for projected population growth</a:t>
            </a:r>
          </a:p>
          <a:p>
            <a:pPr lvl="1"/>
            <a:r>
              <a:rPr lang="en-US" dirty="0"/>
              <a:t>Calculate funding requirements</a:t>
            </a:r>
          </a:p>
        </p:txBody>
      </p:sp>
    </p:spTree>
    <p:extLst>
      <p:ext uri="{BB962C8B-B14F-4D97-AF65-F5344CB8AC3E}">
        <p14:creationId xmlns:p14="http://schemas.microsoft.com/office/powerpoint/2010/main" val="2812928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3B823-FF44-5D30-5BA2-C867AECF4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4698"/>
          </a:xfrm>
        </p:spPr>
        <p:txBody>
          <a:bodyPr/>
          <a:lstStyle/>
          <a:p>
            <a:r>
              <a:rPr lang="en-US" sz="4400" dirty="0"/>
              <a:t>Task 5. Identify options and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BE6D6-9897-798D-BB55-9DAE884ED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options for service improvements</a:t>
            </a:r>
          </a:p>
          <a:p>
            <a:r>
              <a:rPr lang="en-US" dirty="0"/>
              <a:t>Provide recommendations for where to prioritize service improvements</a:t>
            </a:r>
          </a:p>
          <a:p>
            <a:r>
              <a:rPr lang="en-US" dirty="0"/>
              <a:t>Seek feedback from stakeholders</a:t>
            </a:r>
          </a:p>
        </p:txBody>
      </p:sp>
    </p:spTree>
    <p:extLst>
      <p:ext uri="{BB962C8B-B14F-4D97-AF65-F5344CB8AC3E}">
        <p14:creationId xmlns:p14="http://schemas.microsoft.com/office/powerpoint/2010/main" val="2668287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F6481-7C14-8F61-39E2-B6517EAA4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Team</a:t>
            </a:r>
          </a:p>
        </p:txBody>
      </p:sp>
      <p:graphicFrame>
        <p:nvGraphicFramePr>
          <p:cNvPr id="19" name="Content Placeholder 18">
            <a:extLst>
              <a:ext uri="{FF2B5EF4-FFF2-40B4-BE49-F238E27FC236}">
                <a16:creationId xmlns:a16="http://schemas.microsoft.com/office/drawing/2014/main" id="{E66E834D-9C67-8F86-8066-F8130FBDCA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9326141"/>
              </p:ext>
            </p:extLst>
          </p:nvPr>
        </p:nvGraphicFramePr>
        <p:xfrm>
          <a:off x="838200" y="1767840"/>
          <a:ext cx="10515600" cy="4409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4393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4F06E-E0F0-C5BC-C2CC-E8583DC04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Task 6. Prepare final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D81D0-5FA8-8AAD-850E-336616489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Detailed research report</a:t>
            </a:r>
          </a:p>
          <a:p>
            <a:r>
              <a:rPr lang="en-US" dirty="0"/>
              <a:t>Summary report</a:t>
            </a:r>
          </a:p>
        </p:txBody>
      </p:sp>
    </p:spTree>
    <p:extLst>
      <p:ext uri="{BB962C8B-B14F-4D97-AF65-F5344CB8AC3E}">
        <p14:creationId xmlns:p14="http://schemas.microsoft.com/office/powerpoint/2010/main" val="2211146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38EDF-15B5-7437-5DC2-08BFE06E4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9AFD0-3E3B-40E1-2EEA-3B54CB07A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Task 2: Mostly completed</a:t>
            </a:r>
          </a:p>
          <a:p>
            <a:r>
              <a:rPr lang="en-US" dirty="0"/>
              <a:t>Task 3: Sept – Nov</a:t>
            </a:r>
          </a:p>
          <a:p>
            <a:r>
              <a:rPr lang="en-US" dirty="0"/>
              <a:t>Stakeholder meeting: Tentatively early December</a:t>
            </a:r>
          </a:p>
          <a:p>
            <a:r>
              <a:rPr lang="en-US" dirty="0"/>
              <a:t>Task 4: Nov – Jan</a:t>
            </a:r>
          </a:p>
          <a:p>
            <a:r>
              <a:rPr lang="en-US" dirty="0"/>
              <a:t>Task 5: Feb</a:t>
            </a:r>
          </a:p>
          <a:p>
            <a:r>
              <a:rPr lang="en-US" dirty="0"/>
              <a:t>Stakeholder meeting: Feb-March</a:t>
            </a:r>
          </a:p>
          <a:p>
            <a:r>
              <a:rPr lang="en-US" dirty="0"/>
              <a:t>Draft report completed around April</a:t>
            </a:r>
          </a:p>
          <a:p>
            <a:r>
              <a:rPr lang="en-US" dirty="0"/>
              <a:t>Final report completed by end of June</a:t>
            </a:r>
          </a:p>
        </p:txBody>
      </p:sp>
    </p:spTree>
    <p:extLst>
      <p:ext uri="{BB962C8B-B14F-4D97-AF65-F5344CB8AC3E}">
        <p14:creationId xmlns:p14="http://schemas.microsoft.com/office/powerpoint/2010/main" val="40173826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6D199-467C-6218-BEDE-738409596C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5258" y="3671468"/>
            <a:ext cx="7601484" cy="1277630"/>
          </a:xfrm>
        </p:spPr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AA078C4-A3C1-C6D5-2EA8-421509009EB7}"/>
              </a:ext>
            </a:extLst>
          </p:cNvPr>
          <p:cNvSpPr txBox="1">
            <a:spLocks/>
          </p:cNvSpPr>
          <p:nvPr/>
        </p:nvSpPr>
        <p:spPr>
          <a:xfrm>
            <a:off x="1108312" y="627797"/>
            <a:ext cx="9975376" cy="2067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CC00"/>
                </a:solidFill>
                <a:latin typeface="Acumin Pro Medium" panose="020B0604020202020204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3600" b="0" dirty="0">
                <a:solidFill>
                  <a:schemeClr val="bg1"/>
                </a:solidFill>
              </a:rPr>
              <a:t>Contact info:</a:t>
            </a:r>
          </a:p>
          <a:p>
            <a:pPr algn="l"/>
            <a:r>
              <a:rPr lang="en-US" sz="3600" b="0" dirty="0">
                <a:solidFill>
                  <a:schemeClr val="bg1"/>
                </a:solidFill>
              </a:rPr>
              <a:t>Jeremy Mattson – jeremy.w.mattson@ndsu.edu</a:t>
            </a:r>
          </a:p>
          <a:p>
            <a:pPr algn="l"/>
            <a:r>
              <a:rPr lang="en-US" sz="3600" b="0" dirty="0">
                <a:solidFill>
                  <a:schemeClr val="bg1"/>
                </a:solidFill>
              </a:rPr>
              <a:t>Jill Hough – jill.hough@ndsu.edu</a:t>
            </a:r>
          </a:p>
          <a:p>
            <a:pPr algn="l"/>
            <a:endParaRPr lang="en-US" sz="3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015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CDBB-C3E9-4D67-46E1-75F2FDD5A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FD15F-87A3-888F-17B0-061019064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Construct demographic profile of the Jaunt service area</a:t>
            </a:r>
          </a:p>
          <a:p>
            <a:r>
              <a:rPr lang="en-US" sz="3200" dirty="0"/>
              <a:t>Develop a mobility needs index</a:t>
            </a:r>
          </a:p>
          <a:p>
            <a:r>
              <a:rPr lang="en-US" sz="3200" dirty="0"/>
              <a:t>Describe existing levels of transit service across the study area</a:t>
            </a:r>
          </a:p>
          <a:p>
            <a:r>
              <a:rPr lang="en-US" sz="3200" dirty="0"/>
              <a:t>Identify base levels of desired transit service and gaps in existing service</a:t>
            </a:r>
          </a:p>
          <a:p>
            <a:r>
              <a:rPr lang="en-US" sz="3200" dirty="0"/>
              <a:t>Develop recommendations for meeting mobility needs</a:t>
            </a:r>
          </a:p>
        </p:txBody>
      </p:sp>
    </p:spTree>
    <p:extLst>
      <p:ext uri="{BB962C8B-B14F-4D97-AF65-F5344CB8AC3E}">
        <p14:creationId xmlns:p14="http://schemas.microsoft.com/office/powerpoint/2010/main" val="2156082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AF129-157D-9CDE-E579-C16E18F17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Scope of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5E691-DB2C-C40F-6DCD-209626C938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Counties of </a:t>
            </a:r>
            <a:r>
              <a:rPr lang="en-US" sz="3200" dirty="0" err="1"/>
              <a:t>Albermarle</a:t>
            </a:r>
            <a:r>
              <a:rPr lang="en-US" sz="3200" dirty="0"/>
              <a:t>, Buckingham, Fluvanna, Goochland, Greene, Louisa, Nelson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City of Charlottesville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Local public transportation, human service transportation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C2054D-5441-FA74-A0A3-02C76C53E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816958"/>
            <a:ext cx="5384800" cy="4092447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344157-D155-40BC-B116-21B19C0D023F}"/>
              </a:ext>
            </a:extLst>
          </p:cNvPr>
          <p:cNvSpPr txBox="1"/>
          <p:nvPr/>
        </p:nvSpPr>
        <p:spPr>
          <a:xfrm>
            <a:off x="6938128" y="2413262"/>
            <a:ext cx="46442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Jaunt wants to quantify how much transit services are needed in each of its partner jurisdictions.</a:t>
            </a:r>
          </a:p>
        </p:txBody>
      </p:sp>
    </p:spTree>
    <p:extLst>
      <p:ext uri="{BB962C8B-B14F-4D97-AF65-F5344CB8AC3E}">
        <p14:creationId xmlns:p14="http://schemas.microsoft.com/office/powerpoint/2010/main" val="567299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3DBC9-328D-1704-6B55-08D4971D9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Plan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17E84EB-94DC-EA81-82C8-18C7A8A5B6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922646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5119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A7F2B-7F01-02B0-FC80-BE9340D70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1. Stakeholder Involvement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9B305-AA75-4DE6-1033-A20833C87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kickoff meeting</a:t>
            </a:r>
          </a:p>
          <a:p>
            <a:r>
              <a:rPr lang="en-US" dirty="0"/>
              <a:t>Online surveys/interviews</a:t>
            </a:r>
          </a:p>
          <a:p>
            <a:r>
              <a:rPr lang="en-US" dirty="0"/>
              <a:t>Meeting with preliminary results</a:t>
            </a:r>
          </a:p>
          <a:p>
            <a:r>
              <a:rPr lang="en-US" dirty="0"/>
              <a:t>Meeting after draft report completed</a:t>
            </a:r>
          </a:p>
        </p:txBody>
      </p:sp>
    </p:spTree>
    <p:extLst>
      <p:ext uri="{BB962C8B-B14F-4D97-AF65-F5344CB8AC3E}">
        <p14:creationId xmlns:p14="http://schemas.microsoft.com/office/powerpoint/2010/main" val="2271137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407DE-13FE-62FB-4261-2D2426DC3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Task 2. Develop a demographic profile and mobility needs index of the study area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754C0-4284-D7F4-EA06-336046DF5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Population density</a:t>
            </a:r>
          </a:p>
          <a:p>
            <a:r>
              <a:rPr lang="en-US" dirty="0"/>
              <a:t>Demographics</a:t>
            </a:r>
          </a:p>
          <a:p>
            <a:pPr lvl="1"/>
            <a:r>
              <a:rPr lang="en-US" dirty="0"/>
              <a:t>Older adults (age 65+)</a:t>
            </a:r>
          </a:p>
          <a:p>
            <a:pPr lvl="1"/>
            <a:r>
              <a:rPr lang="en-US" dirty="0"/>
              <a:t>People with a disability</a:t>
            </a:r>
          </a:p>
          <a:p>
            <a:pPr lvl="1"/>
            <a:r>
              <a:rPr lang="en-US" dirty="0"/>
              <a:t>Low income</a:t>
            </a:r>
          </a:p>
          <a:p>
            <a:pPr lvl="1"/>
            <a:r>
              <a:rPr lang="en-US" dirty="0"/>
              <a:t>Households with no vehicle</a:t>
            </a:r>
          </a:p>
          <a:p>
            <a:pPr lvl="1"/>
            <a:r>
              <a:rPr lang="en-US" dirty="0"/>
              <a:t>Youth (age 10-17)</a:t>
            </a:r>
          </a:p>
          <a:p>
            <a:r>
              <a:rPr lang="en-US" dirty="0"/>
              <a:t>Mobility Needs Index</a:t>
            </a:r>
          </a:p>
          <a:p>
            <a:r>
              <a:rPr lang="en-US" dirty="0"/>
              <a:t>Projected population growth</a:t>
            </a:r>
          </a:p>
        </p:txBody>
      </p:sp>
    </p:spTree>
    <p:extLst>
      <p:ext uri="{BB962C8B-B14F-4D97-AF65-F5344CB8AC3E}">
        <p14:creationId xmlns:p14="http://schemas.microsoft.com/office/powerpoint/2010/main" val="4224143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7FFFB-10E2-932A-E7A9-7250D287C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Density</a:t>
            </a:r>
          </a:p>
        </p:txBody>
      </p:sp>
      <p:pic>
        <p:nvPicPr>
          <p:cNvPr id="3" name="Picture 2" descr="A map of a large area with many cities&#10;&#10;Description automatically generated">
            <a:extLst>
              <a:ext uri="{FF2B5EF4-FFF2-40B4-BE49-F238E27FC236}">
                <a16:creationId xmlns:a16="http://schemas.microsoft.com/office/drawing/2014/main" id="{5B19E411-B2B8-7A86-903C-F733E853A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339" y="1544938"/>
            <a:ext cx="6779322" cy="509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49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D4FF7-46E2-3E43-37D4-DCCAE6E02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Older Adult Population</a:t>
            </a:r>
          </a:p>
        </p:txBody>
      </p:sp>
      <p:pic>
        <p:nvPicPr>
          <p:cNvPr id="3" name="Picture 2" descr="A map of a region with red and orange shades&#10;&#10;Description automatically generated">
            <a:extLst>
              <a:ext uri="{FF2B5EF4-FFF2-40B4-BE49-F238E27FC236}">
                <a16:creationId xmlns:a16="http://schemas.microsoft.com/office/drawing/2014/main" id="{F92D5ABC-6B95-380A-4ACB-191145726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971974"/>
            <a:ext cx="5852160" cy="4359733"/>
          </a:xfrm>
          <a:prstGeom prst="rect">
            <a:avLst/>
          </a:prstGeom>
        </p:spPr>
      </p:pic>
      <p:pic>
        <p:nvPicPr>
          <p:cNvPr id="4" name="Picture 3" descr="A map of a large area with different colored areas&#10;&#10;Description automatically generated">
            <a:extLst>
              <a:ext uri="{FF2B5EF4-FFF2-40B4-BE49-F238E27FC236}">
                <a16:creationId xmlns:a16="http://schemas.microsoft.com/office/drawing/2014/main" id="{20466E66-6579-4C8E-186E-B45C0DCC4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929" y="1971974"/>
            <a:ext cx="5852160" cy="444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967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9" id="{6C8884FF-C1BA-4423-B204-CB5E6413975C}" vid="{9DBEE948-6AC6-4364-AC01-B86D64A4B7C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SURCOM Template-2</Template>
  <TotalTime>462</TotalTime>
  <Words>572</Words>
  <Application>Microsoft Office PowerPoint</Application>
  <PresentationFormat>Widescreen</PresentationFormat>
  <Paragraphs>96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Acumin Pro</vt:lpstr>
      <vt:lpstr>Acumin Pro Medium</vt:lpstr>
      <vt:lpstr>Arial</vt:lpstr>
      <vt:lpstr>Calibri</vt:lpstr>
      <vt:lpstr>Office Theme</vt:lpstr>
      <vt:lpstr>Jaunt Rural Transit Needs Assessment</vt:lpstr>
      <vt:lpstr>Research Team</vt:lpstr>
      <vt:lpstr>Study Objectives</vt:lpstr>
      <vt:lpstr>Scope of Study</vt:lpstr>
      <vt:lpstr>Work Plan</vt:lpstr>
      <vt:lpstr>Task 1. Stakeholder Involvement</vt:lpstr>
      <vt:lpstr>Task 2. Develop a demographic profile and mobility needs index of the study area </vt:lpstr>
      <vt:lpstr>Population Density</vt:lpstr>
      <vt:lpstr>Older Adult Population</vt:lpstr>
      <vt:lpstr>Youth Population</vt:lpstr>
      <vt:lpstr>Population with a Disability</vt:lpstr>
      <vt:lpstr>Low-Income Population</vt:lpstr>
      <vt:lpstr>Households with No Vehicles</vt:lpstr>
      <vt:lpstr>Mobility Needs Index</vt:lpstr>
      <vt:lpstr>Task 3. Describe and evaluate existing levels of passenger transportation services within the service area</vt:lpstr>
      <vt:lpstr>Task 3. (continued)</vt:lpstr>
      <vt:lpstr>Example: Mapping Rural Service Levels Across North Dakota</vt:lpstr>
      <vt:lpstr>Task 4. Establish mobility goals and identify service gaps, transit needs, and funding requirements</vt:lpstr>
      <vt:lpstr>Task 5. Identify options and recommendations</vt:lpstr>
      <vt:lpstr>Task 6. Prepare final report</vt:lpstr>
      <vt:lpstr>Timeline</vt:lpstr>
      <vt:lpstr>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 Mobility Needs for Jaunt Service Area</dc:title>
  <dc:creator>Mattson, Jeremy</dc:creator>
  <cp:lastModifiedBy>Mattson, Jeremy</cp:lastModifiedBy>
  <cp:revision>1</cp:revision>
  <dcterms:created xsi:type="dcterms:W3CDTF">2023-07-25T20:02:26Z</dcterms:created>
  <dcterms:modified xsi:type="dcterms:W3CDTF">2023-09-12T15:02:02Z</dcterms:modified>
</cp:coreProperties>
</file>